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5"/>
  </p:notesMasterIdLst>
  <p:sldIdLst>
    <p:sldId id="259" r:id="rId2"/>
    <p:sldId id="257" r:id="rId3"/>
    <p:sldId id="258" r:id="rId4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E2DD5D-04A6-4A4B-8892-816912BDB6EC}" type="datetimeFigureOut">
              <a:rPr lang="it-IT" smtClean="0"/>
              <a:t>05/08/2024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E15A36-4A0F-48F0-884F-0D853D3506F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93448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E15A36-4A0F-48F0-884F-0D853D3506F2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89933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8F45D-96F5-4F7E-BD11-838BB526541F}" type="datetimeFigureOut">
              <a:rPr lang="it-IT" smtClean="0"/>
              <a:t>05/08/2024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9B27-A155-4CF7-9EB4-517A16065EA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0755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8F45D-96F5-4F7E-BD11-838BB526541F}" type="datetimeFigureOut">
              <a:rPr lang="it-IT" smtClean="0"/>
              <a:t>05/08/2024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9B27-A155-4CF7-9EB4-517A16065EA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28436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8F45D-96F5-4F7E-BD11-838BB526541F}" type="datetimeFigureOut">
              <a:rPr lang="it-IT" smtClean="0"/>
              <a:t>05/08/2024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9B27-A155-4CF7-9EB4-517A16065EA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19602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8F45D-96F5-4F7E-BD11-838BB526541F}" type="datetimeFigureOut">
              <a:rPr lang="it-IT" smtClean="0"/>
              <a:t>05/08/2024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9B27-A155-4CF7-9EB4-517A16065EA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5190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8F45D-96F5-4F7E-BD11-838BB526541F}" type="datetimeFigureOut">
              <a:rPr lang="it-IT" smtClean="0"/>
              <a:t>05/08/2024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9B27-A155-4CF7-9EB4-517A16065EA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21237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8F45D-96F5-4F7E-BD11-838BB526541F}" type="datetimeFigureOut">
              <a:rPr lang="it-IT" smtClean="0"/>
              <a:t>05/08/2024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9B27-A155-4CF7-9EB4-517A16065EA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516237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8F45D-96F5-4F7E-BD11-838BB526541F}" type="datetimeFigureOut">
              <a:rPr lang="it-IT" smtClean="0"/>
              <a:t>05/08/2024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9B27-A155-4CF7-9EB4-517A16065EA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94478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8F45D-96F5-4F7E-BD11-838BB526541F}" type="datetimeFigureOut">
              <a:rPr lang="it-IT" smtClean="0"/>
              <a:t>05/08/2024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9B27-A155-4CF7-9EB4-517A16065EA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734476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9B27-A155-4CF7-9EB4-517A16065EAC}" type="slidenum">
              <a:rPr lang="it-IT" smtClean="0"/>
              <a:t>‹N›</a:t>
            </a:fld>
            <a:endParaRPr lang="it-IT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8F45D-96F5-4F7E-BD11-838BB526541F}" type="datetimeFigureOut">
              <a:rPr lang="it-IT" smtClean="0"/>
              <a:t>05/08/2024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317598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8F45D-96F5-4F7E-BD11-838BB526541F}" type="datetimeFigureOut">
              <a:rPr lang="it-IT" smtClean="0"/>
              <a:t>05/08/2024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9B27-A155-4CF7-9EB4-517A16065EA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45864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8F45D-96F5-4F7E-BD11-838BB526541F}" type="datetimeFigureOut">
              <a:rPr lang="it-IT" smtClean="0"/>
              <a:t>05/08/2024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9B27-A155-4CF7-9EB4-517A16065EAC}" type="slidenum">
              <a:rPr lang="it-IT" smtClean="0"/>
              <a:t>‹N›</a:t>
            </a:fld>
            <a:endParaRPr lang="it-IT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683839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8F45D-96F5-4F7E-BD11-838BB526541F}" type="datetimeFigureOut">
              <a:rPr lang="it-IT" smtClean="0"/>
              <a:t>05/08/2024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9B27-A155-4CF7-9EB4-517A16065EA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41062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8F45D-96F5-4F7E-BD11-838BB526541F}" type="datetimeFigureOut">
              <a:rPr lang="it-IT" smtClean="0"/>
              <a:t>05/08/2024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9B27-A155-4CF7-9EB4-517A16065EAC}" type="slidenum">
              <a:rPr lang="it-IT" smtClean="0"/>
              <a:t>‹N›</a:t>
            </a:fld>
            <a:endParaRPr lang="it-IT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073882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8F45D-96F5-4F7E-BD11-838BB526541F}" type="datetimeFigureOut">
              <a:rPr lang="it-IT" smtClean="0"/>
              <a:t>05/08/2024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9B27-A155-4CF7-9EB4-517A16065EA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442211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8F45D-96F5-4F7E-BD11-838BB526541F}" type="datetimeFigureOut">
              <a:rPr lang="it-IT" smtClean="0"/>
              <a:t>05/08/2024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9B27-A155-4CF7-9EB4-517A16065EA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303719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8F45D-96F5-4F7E-BD11-838BB526541F}" type="datetimeFigureOut">
              <a:rPr lang="it-IT" smtClean="0"/>
              <a:t>05/08/2024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C9B27-A155-4CF7-9EB4-517A16065EA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09700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it-IT"/>
              <a:t>Fare clic per modificare lo stile del titolo dello schema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08F45D-96F5-4F7E-BD11-838BB526541F}" type="datetimeFigureOut">
              <a:rPr lang="it-IT" smtClean="0"/>
              <a:t>05/08/2024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4FC9B27-A155-4CF7-9EB4-517A16065EA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34726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12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microsoft.com/office/2007/relationships/hdphoto" Target="../media/hdphoto4.wdp"/><Relationship Id="rId5" Type="http://schemas.openxmlformats.org/officeDocument/2006/relationships/image" Target="../media/image2.png"/><Relationship Id="rId10" Type="http://schemas.openxmlformats.org/officeDocument/2006/relationships/image" Target="../media/image5.png"/><Relationship Id="rId4" Type="http://schemas.microsoft.com/office/2007/relationships/hdphoto" Target="../media/hdphoto1.wdp"/><Relationship Id="rId9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iustizia.it/giustizia/page/it/intranet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18FEF9B3-C5B1-28B8-5AF2-138288C8D29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159" b="89749" l="6375" r="96250">
                        <a14:foregroundMark x1="17875" y1="32636" x2="17875" y2="32636"/>
                        <a14:foregroundMark x1="16625" y1="16946" x2="13000" y2="30126"/>
                        <a14:foregroundMark x1="13000" y1="30126" x2="19500" y2="20502"/>
                        <a14:foregroundMark x1="19500" y1="20502" x2="18125" y2="12762"/>
                        <a14:foregroundMark x1="13500" y1="8159" x2="23625" y2="16946"/>
                        <a14:foregroundMark x1="23625" y1="16946" x2="23250" y2="29289"/>
                        <a14:foregroundMark x1="23250" y1="29289" x2="19125" y2="46025"/>
                        <a14:foregroundMark x1="19125" y1="46025" x2="10875" y2="51255"/>
                        <a14:foregroundMark x1="10875" y1="51255" x2="6375" y2="43305"/>
                        <a14:foregroundMark x1="6375" y1="43305" x2="13375" y2="8577"/>
                        <a14:foregroundMark x1="44500" y1="25941" x2="54250" y2="15481"/>
                        <a14:foregroundMark x1="77168" y1="40262" x2="84625" y2="48326"/>
                        <a14:foregroundMark x1="54250" y1="15481" x2="74011" y2="36849"/>
                        <a14:foregroundMark x1="84625" y1="48326" x2="91500" y2="38494"/>
                        <a14:foregroundMark x1="91500" y1="38494" x2="91250" y2="19038"/>
                        <a14:foregroundMark x1="91250" y1="19038" x2="85625" y2="9623"/>
                        <a14:foregroundMark x1="85625" y1="9623" x2="78750" y2="19665"/>
                        <a14:foregroundMark x1="73666" y1="17984" x2="58500" y2="12971"/>
                        <a14:foregroundMark x1="78750" y1="19665" x2="76755" y2="19005"/>
                        <a14:foregroundMark x1="58500" y1="12971" x2="56000" y2="13808"/>
                        <a14:foregroundMark x1="82500" y1="34519" x2="86750" y2="48954"/>
                        <a14:foregroundMark x1="86750" y1="48954" x2="91500" y2="35983"/>
                        <a14:foregroundMark x1="91500" y1="35983" x2="89375" y2="34310"/>
                        <a14:foregroundMark x1="82375" y1="52510" x2="92750" y2="42678"/>
                        <a14:foregroundMark x1="92750" y1="42678" x2="92250" y2="37238"/>
                        <a14:foregroundMark x1="96250" y1="49791" x2="96250" y2="52660"/>
                        <a14:foregroundMark x1="32000" y1="52510" x2="26625" y2="61088"/>
                        <a14:foregroundMark x1="26625" y1="61088" x2="31750" y2="53975"/>
                        <a14:foregroundMark x1="31750" y1="53975" x2="31750" y2="52510"/>
                        <a14:foregroundMark x1="36375" y1="64854" x2="30750" y2="70502"/>
                        <a14:foregroundMark x1="30750" y1="70502" x2="36625" y2="65690"/>
                        <a14:foregroundMark x1="36625" y1="65690" x2="36000" y2="65272"/>
                        <a14:foregroundMark x1="41625" y1="70084" x2="41250" y2="70502"/>
                        <a14:foregroundMark x1="49375" y1="78870" x2="43000" y2="84728"/>
                        <a14:foregroundMark x1="43000" y1="84728" x2="48875" y2="79289"/>
                        <a14:foregroundMark x1="48875" y1="79289" x2="48375" y2="77824"/>
                        <a14:foregroundMark x1="53375" y1="84519" x2="54125" y2="84519"/>
                        <a14:backgroundMark x1="95750" y1="53975" x2="96750" y2="53975"/>
                        <a14:backgroundMark x1="74500" y1="17782" x2="76375" y2="39331"/>
                        <a14:backgroundMark x1="76375" y1="39331" x2="76750" y2="4058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62959" y="1655173"/>
            <a:ext cx="7620000" cy="4552950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FE1CEDF5-2262-D6BA-64EC-CB33DAFB963F}"/>
              </a:ext>
            </a:extLst>
          </p:cNvPr>
          <p:cNvSpPr txBox="1"/>
          <p:nvPr/>
        </p:nvSpPr>
        <p:spPr>
          <a:xfrm>
            <a:off x="2920268" y="2381250"/>
            <a:ext cx="6370513" cy="209785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1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8000" b="1">
                <a:ln w="0"/>
                <a:solidFill>
                  <a:schemeClr val="accent2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CONVENZIONI NON ONEROSE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E48D294D-ECB3-F59F-6553-7449A1FBC204}"/>
              </a:ext>
            </a:extLst>
          </p:cNvPr>
          <p:cNvSpPr txBox="1"/>
          <p:nvPr/>
        </p:nvSpPr>
        <p:spPr>
          <a:xfrm>
            <a:off x="3695915" y="897910"/>
            <a:ext cx="4800170" cy="63994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algn="ctr">
              <a:spcBef>
                <a:spcPts val="215"/>
              </a:spcBef>
            </a:pPr>
            <a:r>
              <a:rPr lang="en-US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Dipartimento </a:t>
            </a:r>
            <a:r>
              <a:rPr lang="en-US" sz="20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dell'Organizzazione</a:t>
            </a:r>
            <a:r>
              <a:rPr lang="en-US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Giudiziaria, del Personale e </a:t>
            </a:r>
            <a:r>
              <a:rPr lang="en-US" sz="20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dei</a:t>
            </a:r>
            <a:r>
              <a:rPr lang="en-US" sz="2000" b="1" i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i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Servizi</a:t>
            </a:r>
            <a:endParaRPr lang="it-IT" sz="2000" b="1" i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00E4CD02-1C18-5F76-13AD-1D4E0BD30C7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20" b="89812" l="9200" r="91600">
                        <a14:foregroundMark x1="9200" y1="52681" x2="9200" y2="52681"/>
                        <a14:foregroundMark x1="9600" y1="55630" x2="9600" y2="55630"/>
                        <a14:foregroundMark x1="9500" y1="57507" x2="9500" y2="67694"/>
                        <a14:foregroundMark x1="9500" y1="67694" x2="14500" y2="64879"/>
                        <a14:foregroundMark x1="14500" y1="64879" x2="13700" y2="57507"/>
                        <a14:foregroundMark x1="13700" y1="57507" x2="9900" y2="58981"/>
                        <a14:foregroundMark x1="52300" y1="58311" x2="48100" y2="69571"/>
                        <a14:foregroundMark x1="48100" y1="69571" x2="54300" y2="71984"/>
                        <a14:foregroundMark x1="54300" y1="71984" x2="54500" y2="62869"/>
                        <a14:foregroundMark x1="54500" y1="62869" x2="49500" y2="58981"/>
                        <a14:foregroundMark x1="75400" y1="56300" x2="85500" y2="54290"/>
                        <a14:foregroundMark x1="66200" y1="68499" x2="89300" y2="62869"/>
                        <a14:foregroundMark x1="91600" y1="61662" x2="91600" y2="61662"/>
                        <a14:foregroundMark x1="77200" y1="59517" x2="78400" y2="60188"/>
                        <a14:foregroundMark x1="79000" y1="57105" x2="80100" y2="56300"/>
                        <a14:foregroundMark x1="78200" y1="53887" x2="80000" y2="53083"/>
                        <a14:foregroundMark x1="74200" y1="51743" x2="70600" y2="57909"/>
                        <a14:foregroundMark x1="75000" y1="70241" x2="76500" y2="70777"/>
                        <a14:foregroundMark x1="40700" y1="34182" x2="40700" y2="34182"/>
                        <a14:foregroundMark x1="41200" y1="33646" x2="40900" y2="3404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97907" y="396277"/>
            <a:ext cx="2459219" cy="1832118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0CA1723F-8794-7E5E-A41C-55D06CBBDC1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20898749">
            <a:off x="8528666" y="383005"/>
            <a:ext cx="3258588" cy="1376753"/>
          </a:xfrm>
          <a:prstGeom prst="rect">
            <a:avLst/>
          </a:prstGeom>
        </p:spPr>
      </p:pic>
      <p:pic>
        <p:nvPicPr>
          <p:cNvPr id="9" name="Immagine 8">
            <a:extLst>
              <a:ext uri="{FF2B5EF4-FFF2-40B4-BE49-F238E27FC236}">
                <a16:creationId xmlns:a16="http://schemas.microsoft.com/office/drawing/2014/main" id="{66CC0B81-056D-E795-E7D7-858F02A4F06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0257" y="4339997"/>
            <a:ext cx="4139388" cy="2518003"/>
          </a:xfrm>
          <a:prstGeom prst="rect">
            <a:avLst/>
          </a:prstGeom>
        </p:spPr>
      </p:pic>
      <p:pic>
        <p:nvPicPr>
          <p:cNvPr id="1026" name="Picture 2" descr="Cartone Animato Treno Rosso,s PSD Immagine Gratis | Grafica download su  Lovepik | 380496382">
            <a:extLst>
              <a:ext uri="{FF2B5EF4-FFF2-40B4-BE49-F238E27FC236}">
                <a16:creationId xmlns:a16="http://schemas.microsoft.com/office/drawing/2014/main" id="{B4340CF5-C64A-0142-0BFB-E079975BA8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9919" b="89919" l="5349" r="95349">
                        <a14:foregroundMark x1="11395" y1="56423" x2="7442" y2="62764"/>
                        <a14:foregroundMark x1="7442" y1="62764" x2="5465" y2="75122"/>
                        <a14:foregroundMark x1="5465" y1="75122" x2="6744" y2="79187"/>
                        <a14:foregroundMark x1="18488" y1="65366" x2="18488" y2="65366"/>
                        <a14:foregroundMark x1="20814" y1="63577" x2="20814" y2="58862"/>
                        <a14:foregroundMark x1="90000" y1="53171" x2="95349" y2="46179"/>
                        <a14:foregroundMark x1="95349" y1="46179" x2="90930" y2="430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3" t="38124" r="-123" b="15474"/>
          <a:stretch/>
        </p:blipFill>
        <p:spPr bwMode="auto">
          <a:xfrm>
            <a:off x="8500093" y="5364350"/>
            <a:ext cx="3811046" cy="1264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magine 1" descr="Descrizione: logo_doc">
            <a:extLst>
              <a:ext uri="{FF2B5EF4-FFF2-40B4-BE49-F238E27FC236}">
                <a16:creationId xmlns:a16="http://schemas.microsoft.com/office/drawing/2014/main" id="{6662B1A6-2E57-A1A2-3829-94E2092615F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6913" y="125412"/>
            <a:ext cx="638175" cy="7143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9991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>
            <a:extLst>
              <a:ext uri="{FF2B5EF4-FFF2-40B4-BE49-F238E27FC236}">
                <a16:creationId xmlns:a16="http://schemas.microsoft.com/office/drawing/2014/main" id="{B320E100-B074-C64C-C27B-7802A0150536}"/>
              </a:ext>
            </a:extLst>
          </p:cNvPr>
          <p:cNvSpPr txBox="1"/>
          <p:nvPr/>
        </p:nvSpPr>
        <p:spPr>
          <a:xfrm>
            <a:off x="5162550" y="113210"/>
            <a:ext cx="1866900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sz="2800" b="1">
                <a:solidFill>
                  <a:schemeClr val="accent1">
                    <a:lumMod val="50000"/>
                  </a:schemeClr>
                </a:solidFill>
              </a:rPr>
              <a:t>INTRANET</a:t>
            </a:r>
          </a:p>
        </p:txBody>
      </p:sp>
      <p:pic>
        <p:nvPicPr>
          <p:cNvPr id="6" name="Immagine 5" descr="Immagine che contiene testo&#10;&#10;Descrizione generata automaticamente">
            <a:extLst>
              <a:ext uri="{FF2B5EF4-FFF2-40B4-BE49-F238E27FC236}">
                <a16:creationId xmlns:a16="http://schemas.microsoft.com/office/drawing/2014/main" id="{60AD4472-76D1-F706-452A-D20D36925C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6721"/>
            <a:ext cx="1885950" cy="408131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853201D9-4D20-920C-ABF9-B4643566C4E2}"/>
              </a:ext>
            </a:extLst>
          </p:cNvPr>
          <p:cNvSpPr txBox="1"/>
          <p:nvPr/>
        </p:nvSpPr>
        <p:spPr>
          <a:xfrm>
            <a:off x="309160" y="1136467"/>
            <a:ext cx="4948642" cy="218521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sz="2400" dirty="0"/>
              <a:t>Per accedere alle convenzioni occorre entrare sul sito intranet giustizia, raggiungibile al seguente link</a:t>
            </a:r>
          </a:p>
          <a:p>
            <a:r>
              <a:rPr lang="it-IT" sz="2000" b="1" u="sng" dirty="0">
                <a:solidFill>
                  <a:schemeClr val="accent1">
                    <a:lumMod val="75000"/>
                  </a:schemeClr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https://www.giustizia.it/giustizia/page/it/intranet</a:t>
            </a:r>
            <a:endParaRPr lang="it-IT" sz="2000" b="1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1" name="Immagine 10">
            <a:extLst>
              <a:ext uri="{FF2B5EF4-FFF2-40B4-BE49-F238E27FC236}">
                <a16:creationId xmlns:a16="http://schemas.microsoft.com/office/drawing/2014/main" id="{B21D2DA0-C122-0642-3693-B752914D698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2767"/>
          <a:stretch/>
        </p:blipFill>
        <p:spPr>
          <a:xfrm>
            <a:off x="5781675" y="900878"/>
            <a:ext cx="4857749" cy="2861497"/>
          </a:xfrm>
          <a:prstGeom prst="rect">
            <a:avLst/>
          </a:prstGeom>
        </p:spPr>
      </p:pic>
      <p:pic>
        <p:nvPicPr>
          <p:cNvPr id="13" name="Immagine 12">
            <a:extLst>
              <a:ext uri="{FF2B5EF4-FFF2-40B4-BE49-F238E27FC236}">
                <a16:creationId xmlns:a16="http://schemas.microsoft.com/office/drawing/2014/main" id="{B3272825-9FFF-B30A-90AB-43E02DADEE9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2424"/>
          <a:stretch/>
        </p:blipFill>
        <p:spPr>
          <a:xfrm>
            <a:off x="416380" y="3558201"/>
            <a:ext cx="4948641" cy="3131456"/>
          </a:xfrm>
          <a:prstGeom prst="rect">
            <a:avLst/>
          </a:prstGeom>
        </p:spPr>
      </p:pic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8694233A-4067-F7E9-B189-D53E3A0A778A}"/>
              </a:ext>
            </a:extLst>
          </p:cNvPr>
          <p:cNvSpPr txBox="1"/>
          <p:nvPr/>
        </p:nvSpPr>
        <p:spPr>
          <a:xfrm>
            <a:off x="5781675" y="4108266"/>
            <a:ext cx="4676775" cy="230832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sz="2400" dirty="0"/>
              <a:t>….ed inserire le proprie credenziali ADN.</a:t>
            </a:r>
          </a:p>
          <a:p>
            <a:endParaRPr lang="it-IT" sz="2400" dirty="0"/>
          </a:p>
          <a:p>
            <a:r>
              <a:rPr lang="it-IT" i="1" dirty="0"/>
              <a:t>In caso di difficoltà nell'accesso basta seguire le semplici istruzioni, presenti sopra l'area di accesso, per ricevere assistenza</a:t>
            </a:r>
          </a:p>
        </p:txBody>
      </p:sp>
    </p:spTree>
    <p:extLst>
      <p:ext uri="{BB962C8B-B14F-4D97-AF65-F5344CB8AC3E}">
        <p14:creationId xmlns:p14="http://schemas.microsoft.com/office/powerpoint/2010/main" val="40878502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>
            <a:extLst>
              <a:ext uri="{FF2B5EF4-FFF2-40B4-BE49-F238E27FC236}">
                <a16:creationId xmlns:a16="http://schemas.microsoft.com/office/drawing/2014/main" id="{B320E100-B074-C64C-C27B-7802A0150536}"/>
              </a:ext>
            </a:extLst>
          </p:cNvPr>
          <p:cNvSpPr txBox="1"/>
          <p:nvPr/>
        </p:nvSpPr>
        <p:spPr>
          <a:xfrm>
            <a:off x="5242565" y="113210"/>
            <a:ext cx="1853559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sz="2800" b="1">
                <a:solidFill>
                  <a:schemeClr val="accent1">
                    <a:lumMod val="50000"/>
                  </a:schemeClr>
                </a:solidFill>
              </a:rPr>
              <a:t>INTRANET</a:t>
            </a:r>
          </a:p>
        </p:txBody>
      </p:sp>
      <p:pic>
        <p:nvPicPr>
          <p:cNvPr id="6" name="Immagine 5" descr="Immagine che contiene testo&#10;&#10;Descrizione generata automaticamente">
            <a:extLst>
              <a:ext uri="{FF2B5EF4-FFF2-40B4-BE49-F238E27FC236}">
                <a16:creationId xmlns:a16="http://schemas.microsoft.com/office/drawing/2014/main" id="{60AD4472-76D1-F706-452A-D20D36925C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6721"/>
            <a:ext cx="1885950" cy="408131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B0A9809F-DD38-524C-A8B9-FDA024E5A7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" r="40"/>
          <a:stretch/>
        </p:blipFill>
        <p:spPr>
          <a:xfrm>
            <a:off x="914399" y="599688"/>
            <a:ext cx="3829051" cy="2993268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1A9E331E-9ABF-8DAD-C3AF-F3B31F40CFAF}"/>
              </a:ext>
            </a:extLst>
          </p:cNvPr>
          <p:cNvSpPr txBox="1"/>
          <p:nvPr/>
        </p:nvSpPr>
        <p:spPr>
          <a:xfrm>
            <a:off x="6096000" y="975358"/>
            <a:ext cx="4559205" cy="12003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sz="2400"/>
              <a:t>Una volta inserite le credenziali basta cliccare su "</a:t>
            </a:r>
            <a:r>
              <a:rPr lang="it-IT" sz="2400" u="sng">
                <a:solidFill>
                  <a:schemeClr val="accent2">
                    <a:lumMod val="75000"/>
                  </a:schemeClr>
                </a:solidFill>
              </a:rPr>
              <a:t>Accedi alla Intranet</a:t>
            </a:r>
            <a:r>
              <a:rPr lang="it-IT" sz="2400"/>
              <a:t>"</a:t>
            </a:r>
          </a:p>
        </p:txBody>
      </p:sp>
      <p:sp>
        <p:nvSpPr>
          <p:cNvPr id="8" name="Ovale 7">
            <a:extLst>
              <a:ext uri="{FF2B5EF4-FFF2-40B4-BE49-F238E27FC236}">
                <a16:creationId xmlns:a16="http://schemas.microsoft.com/office/drawing/2014/main" id="{4C0CDA9A-CFE2-06B5-96B9-271511322A61}"/>
              </a:ext>
            </a:extLst>
          </p:cNvPr>
          <p:cNvSpPr/>
          <p:nvPr/>
        </p:nvSpPr>
        <p:spPr>
          <a:xfrm>
            <a:off x="1076596" y="2600325"/>
            <a:ext cx="1006204" cy="45402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0" name="Connettore 2 9">
            <a:extLst>
              <a:ext uri="{FF2B5EF4-FFF2-40B4-BE49-F238E27FC236}">
                <a16:creationId xmlns:a16="http://schemas.microsoft.com/office/drawing/2014/main" id="{D9206F80-98C6-6C7F-5002-85F6FD0DB095}"/>
              </a:ext>
            </a:extLst>
          </p:cNvPr>
          <p:cNvCxnSpPr>
            <a:cxnSpLocks/>
            <a:endCxn id="5" idx="1"/>
          </p:cNvCxnSpPr>
          <p:nvPr/>
        </p:nvCxnSpPr>
        <p:spPr>
          <a:xfrm flipV="1">
            <a:off x="2082800" y="1575523"/>
            <a:ext cx="4013200" cy="129490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294B7E0C-840A-646F-6263-225E34EE4C91}"/>
              </a:ext>
            </a:extLst>
          </p:cNvPr>
          <p:cNvSpPr txBox="1"/>
          <p:nvPr/>
        </p:nvSpPr>
        <p:spPr>
          <a:xfrm>
            <a:off x="343722" y="4334144"/>
            <a:ext cx="5142678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it-IT" sz="2400" dirty="0"/>
              <a:t>Cliccando su "Tutte le convenzioni" è possibile visualizzare tutte le convenzioni che il Dipartimento ha stipulato per i propri dipendenti</a:t>
            </a:r>
          </a:p>
        </p:txBody>
      </p:sp>
      <p:pic>
        <p:nvPicPr>
          <p:cNvPr id="7" name="Immagine 6" descr="Immagine che contiene testo, schermata, Sito Web, software&#10;&#10;Descrizione generata automaticamente">
            <a:extLst>
              <a:ext uri="{FF2B5EF4-FFF2-40B4-BE49-F238E27FC236}">
                <a16:creationId xmlns:a16="http://schemas.microsoft.com/office/drawing/2014/main" id="{B688FD8A-5F3F-E486-C13F-2B01B51B82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7163" y="3604491"/>
            <a:ext cx="6096000" cy="2922522"/>
          </a:xfrm>
          <a:prstGeom prst="rect">
            <a:avLst/>
          </a:prstGeom>
        </p:spPr>
      </p:pic>
      <p:sp>
        <p:nvSpPr>
          <p:cNvPr id="9" name="Ovale 8">
            <a:extLst>
              <a:ext uri="{FF2B5EF4-FFF2-40B4-BE49-F238E27FC236}">
                <a16:creationId xmlns:a16="http://schemas.microsoft.com/office/drawing/2014/main" id="{B4EEFDAB-8550-5D86-5EEC-A03E0494707B}"/>
              </a:ext>
            </a:extLst>
          </p:cNvPr>
          <p:cNvSpPr/>
          <p:nvPr/>
        </p:nvSpPr>
        <p:spPr>
          <a:xfrm>
            <a:off x="9920414" y="4258252"/>
            <a:ext cx="1006204" cy="45402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1" name="Connettore 2 10">
            <a:extLst>
              <a:ext uri="{FF2B5EF4-FFF2-40B4-BE49-F238E27FC236}">
                <a16:creationId xmlns:a16="http://schemas.microsoft.com/office/drawing/2014/main" id="{91D766E6-CB9F-2A51-9A9A-83190E0258EA}"/>
              </a:ext>
            </a:extLst>
          </p:cNvPr>
          <p:cNvCxnSpPr>
            <a:cxnSpLocks/>
            <a:stCxn id="16" idx="6"/>
            <a:endCxn id="9" idx="2"/>
          </p:cNvCxnSpPr>
          <p:nvPr/>
        </p:nvCxnSpPr>
        <p:spPr>
          <a:xfrm flipV="1">
            <a:off x="5172364" y="4485265"/>
            <a:ext cx="4748050" cy="7143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e 15">
            <a:extLst>
              <a:ext uri="{FF2B5EF4-FFF2-40B4-BE49-F238E27FC236}">
                <a16:creationId xmlns:a16="http://schemas.microsoft.com/office/drawing/2014/main" id="{2B50252A-35A2-3253-E042-2D8394D6F203}"/>
              </a:ext>
            </a:extLst>
          </p:cNvPr>
          <p:cNvSpPr/>
          <p:nvPr/>
        </p:nvSpPr>
        <p:spPr>
          <a:xfrm>
            <a:off x="2216727" y="4276437"/>
            <a:ext cx="2955637" cy="56053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27908384"/>
      </p:ext>
    </p:extLst>
  </p:cSld>
  <p:clrMapOvr>
    <a:masterClrMapping/>
  </p:clrMapOvr>
</p:sld>
</file>

<file path=ppt/theme/theme1.xml><?xml version="1.0" encoding="utf-8"?>
<a:theme xmlns:a="http://schemas.openxmlformats.org/drawingml/2006/main" name="Sfaccettatura">
  <a:themeElements>
    <a:clrScheme name="Sfaccettatur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Sfaccettatur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faccettatur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TM02900688[[fn=Sfaccettatura]]</Template>
  <TotalTime>101</TotalTime>
  <Words>108</Words>
  <Application>Microsoft Office PowerPoint</Application>
  <PresentationFormat>Widescreen</PresentationFormat>
  <Paragraphs>12</Paragraphs>
  <Slides>3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</vt:i4>
      </vt:variant>
    </vt:vector>
  </HeadingPairs>
  <TitlesOfParts>
    <vt:vector size="9" baseType="lpstr">
      <vt:lpstr>Arial</vt:lpstr>
      <vt:lpstr>Calibri</vt:lpstr>
      <vt:lpstr>Times New Roman</vt:lpstr>
      <vt:lpstr>Trebuchet MS</vt:lpstr>
      <vt:lpstr>Wingdings 3</vt:lpstr>
      <vt:lpstr>Sfaccettatura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Angelo Paci</dc:creator>
  <cp:lastModifiedBy>Fiorenza Aini</cp:lastModifiedBy>
  <cp:revision>4</cp:revision>
  <cp:lastPrinted>2024-08-05T08:41:44Z</cp:lastPrinted>
  <dcterms:created xsi:type="dcterms:W3CDTF">2024-05-31T07:14:45Z</dcterms:created>
  <dcterms:modified xsi:type="dcterms:W3CDTF">2024-08-05T10:07:29Z</dcterms:modified>
</cp:coreProperties>
</file>