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7"/>
  </p:notesMasterIdLst>
  <p:sldIdLst>
    <p:sldId id="257" r:id="rId4"/>
    <p:sldId id="259" r:id="rId5"/>
    <p:sldId id="261" r:id="rId6"/>
  </p:sldIdLst>
  <p:sldSz cx="12192000" cy="6858000"/>
  <p:notesSz cx="6788150" cy="992346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1" d="100"/>
          <a:sy n="91" d="100"/>
        </p:scale>
        <p:origin x="-341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78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45047" y="0"/>
            <a:ext cx="2941532" cy="4978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9A1971-1369-4E65-A3E8-203DC7CC21D2}" type="datetimeFigureOut">
              <a:rPr lang="it-IT" smtClean="0"/>
              <a:t>01/10/2019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17513" y="1239838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8815" y="4775666"/>
            <a:ext cx="5430520" cy="39073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5568"/>
            <a:ext cx="2941532" cy="4978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45047" y="9425568"/>
            <a:ext cx="2941532" cy="4978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BA9541-CE70-4A2B-97E0-F075BFA3EC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2696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266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0CC8233-6CBB-48F3-A14A-850E665FF758}" type="slidenum">
              <a:rPr lang="it-IT">
                <a:solidFill>
                  <a:prstClr val="black"/>
                </a:solidFill>
              </a:rPr>
              <a:pPr/>
              <a:t>1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450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egnaposto immagine diapositiva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Segnaposto not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19460" name="Segnaposto numero diapositiva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D5B57A5-AF9C-4E7F-9946-F90695F68F51}" type="slidenum">
              <a:rPr lang="it-IT" altLang="it-IT">
                <a:solidFill>
                  <a:prstClr val="black"/>
                </a:solidFill>
              </a:rPr>
              <a:pPr/>
              <a:t>2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5819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egnaposto immagine diapositiva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Segnaposto not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15364" name="Segnaposto numero diapositiva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63C3E71-AB7C-4D30-B284-81ED4360F7AA}" type="slidenum">
              <a:rPr lang="it-IT" altLang="it-IT">
                <a:solidFill>
                  <a:prstClr val="black"/>
                </a:solidFill>
              </a:rPr>
              <a:pPr/>
              <a:t>3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947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ED66B-3FE2-4EB4-BD71-5997B9712BB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1A426-D98F-4748-AB26-B9EDF56B6AE2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2543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A44AF-5252-40AE-890C-B6BF6E509ECC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ADB91-B0ED-4CE7-BFF5-59B01F4E9447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61496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46ED5-51E2-404B-82B1-85B4341AE85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69F87-26E7-4B30-8FC0-6BAD483B83EE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6271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44619-EEA4-40AA-9077-57864AD9D053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59C80-7CBF-451B-8281-2C5B340A8E75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2269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94B7B-A51D-496C-B644-42638872E78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9EB9D-8284-4E09-9782-64C90CB9E799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0446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39187-B927-47BF-8A45-4286938E7C1E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67DF6-0EA1-48C4-8401-1967630E213A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50793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DB176-9881-4E10-94CE-F34D501F2A43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5B5A9A-CA44-4DAB-A87D-089E6EDF7113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7863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141F4-E650-4B0E-B510-30A4E82CCB2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8A586-F3CD-44C6-B3F9-B8DB891FFB11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25421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DBD8-5A82-4F72-9EFA-6E5178FF3F1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8FABD-814C-4C23-B2F2-8FB5BD063AA9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9460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92E04-4715-4FDD-8546-299A66F87CFE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D940A-03BF-4A53-8D24-F0BB8A677156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02630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94CF9-9E1C-438B-B083-147388F7373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B321A-6CC9-4120-BCE0-0D4A5FD2B422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5238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ED66B-3FE2-4EB4-BD71-5997B9712BB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1A426-D98F-4748-AB26-B9EDF56B6AE2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77162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A44AF-5252-40AE-890C-B6BF6E509ECC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ADB91-B0ED-4CE7-BFF5-59B01F4E9447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8736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46ED5-51E2-404B-82B1-85B4341AE85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69F87-26E7-4B30-8FC0-6BAD483B83EE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970028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44619-EEA4-40AA-9077-57864AD9D053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59C80-7CBF-451B-8281-2C5B340A8E75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7426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94B7B-A51D-496C-B644-42638872E78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9EB9D-8284-4E09-9782-64C90CB9E799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54641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39187-B927-47BF-8A45-4286938E7C1E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67DF6-0EA1-48C4-8401-1967630E213A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1754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DB176-9881-4E10-94CE-F34D501F2A43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5B5A9A-CA44-4DAB-A87D-089E6EDF7113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1007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141F4-E650-4B0E-B510-30A4E82CCB2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8A586-F3CD-44C6-B3F9-B8DB891FFB11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22888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DBD8-5A82-4F72-9EFA-6E5178FF3F1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8FABD-814C-4C23-B2F2-8FB5BD063AA9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10799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92E04-4715-4FDD-8546-299A66F87CFE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D940A-03BF-4A53-8D24-F0BB8A677156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24540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94CF9-9E1C-438B-B083-147388F7373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B321A-6CC9-4120-BCE0-0D4A5FD2B422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5886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ED66B-3FE2-4EB4-BD71-5997B9712BB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1A426-D98F-4748-AB26-B9EDF56B6AE2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08045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A44AF-5252-40AE-890C-B6BF6E509ECC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ADB91-B0ED-4CE7-BFF5-59B01F4E9447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27763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46ED5-51E2-404B-82B1-85B4341AE85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69F87-26E7-4B30-8FC0-6BAD483B83EE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66129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44619-EEA4-40AA-9077-57864AD9D053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59C80-7CBF-451B-8281-2C5B340A8E75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89597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94B7B-A51D-496C-B644-42638872E78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9EB9D-8284-4E09-9782-64C90CB9E799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24207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39187-B927-47BF-8A45-4286938E7C1E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67DF6-0EA1-48C4-8401-1967630E213A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72558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DB176-9881-4E10-94CE-F34D501F2A43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5B5A9A-CA44-4DAB-A87D-089E6EDF7113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35468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141F4-E650-4B0E-B510-30A4E82CCB2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8A586-F3CD-44C6-B3F9-B8DB891FFB11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080665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DBD8-5A82-4F72-9EFA-6E5178FF3F1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8FABD-814C-4C23-B2F2-8FB5BD063AA9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30120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92E04-4715-4FDD-8546-299A66F87CFE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D940A-03BF-4A53-8D24-F0BB8A677156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2561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94CF9-9E1C-438B-B083-147388F7373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B321A-6CC9-4120-BCE0-0D4A5FD2B422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1070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egnaposto titolo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2051" name="Segnaposto testo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215A33-08BD-4632-9734-64735DAD6DA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597C23-E5CF-474E-A61A-8F3FDD8B4615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1391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egnaposto titolo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2051" name="Segnaposto testo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215A33-08BD-4632-9734-64735DAD6DA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597C23-E5CF-474E-A61A-8F3FDD8B4615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5289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egnaposto titolo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2051" name="Segnaposto testo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215A33-08BD-4632-9734-64735DAD6DA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01/10/2019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597C23-E5CF-474E-A61A-8F3FDD8B4615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7500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tif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20.jpe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openxmlformats.org/officeDocument/2006/relationships/image" Target="../media/image16.tiff"/><Relationship Id="rId5" Type="http://schemas.openxmlformats.org/officeDocument/2006/relationships/image" Target="../media/image22.png"/><Relationship Id="rId10" Type="http://schemas.openxmlformats.org/officeDocument/2006/relationships/image" Target="../media/image15.png"/><Relationship Id="rId4" Type="http://schemas.openxmlformats.org/officeDocument/2006/relationships/image" Target="../media/image21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7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351088" y="1"/>
          <a:ext cx="7200900" cy="803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Acrobat Document" r:id="rId4" imgW="5829194" imgH="7543564" progId="AcroExch.Document.7">
                  <p:embed/>
                </p:oleObj>
              </mc:Choice>
              <mc:Fallback>
                <p:oleObj name="Acrobat Document" r:id="rId4" imgW="5829194" imgH="7543564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1088" y="1"/>
                        <a:ext cx="7200900" cy="8037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008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Rettangolo 7"/>
          <p:cNvGrpSpPr>
            <a:grpSpLocks/>
          </p:cNvGrpSpPr>
          <p:nvPr/>
        </p:nvGrpSpPr>
        <p:grpSpPr bwMode="auto">
          <a:xfrm>
            <a:off x="2489200" y="6197600"/>
            <a:ext cx="7632700" cy="660400"/>
            <a:chOff x="608" y="3904"/>
            <a:chExt cx="4808" cy="416"/>
          </a:xfrm>
        </p:grpSpPr>
        <p:pic>
          <p:nvPicPr>
            <p:cNvPr id="7209" name="Rettangolo 7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" y="3904"/>
              <a:ext cx="4808" cy="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10" name="Text Box 3"/>
            <p:cNvSpPr txBox="1">
              <a:spLocks noChangeArrowheads="1"/>
            </p:cNvSpPr>
            <p:nvPr/>
          </p:nvSpPr>
          <p:spPr bwMode="auto">
            <a:xfrm>
              <a:off x="657" y="3943"/>
              <a:ext cx="4718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it-IT">
                  <a:solidFill>
                    <a:srgbClr val="1F497D"/>
                  </a:solidFill>
                  <a:latin typeface="Arial Hebrew Scholar" pitchFamily="2" charset="-79"/>
                  <a:cs typeface="Arial Hebrew Scholar" pitchFamily="2" charset="-79"/>
                </a:rPr>
                <a:t> </a:t>
              </a:r>
              <a:r>
                <a:rPr lang="it-IT" sz="2000" b="1">
                  <a:solidFill>
                    <a:srgbClr val="1F497D"/>
                  </a:solidFill>
                  <a:latin typeface="Cooper Black" panose="0208090404030B020404" pitchFamily="18" charset="0"/>
                  <a:cs typeface="Arial Hebrew Scholar" pitchFamily="2" charset="-79"/>
                </a:rPr>
                <a:t>»LE TAPPE»</a:t>
              </a:r>
            </a:p>
          </p:txBody>
        </p:sp>
      </p:grpSp>
      <p:pic>
        <p:nvPicPr>
          <p:cNvPr id="7171" name="Immagin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952500"/>
            <a:ext cx="8064500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sellaDiTesto 15">
            <a:extLst>
              <a:ext uri="{FF2B5EF4-FFF2-40B4-BE49-F238E27FC236}"/>
            </a:extLst>
          </p:cNvPr>
          <p:cNvSpPr txBox="1"/>
          <p:nvPr/>
        </p:nvSpPr>
        <p:spPr>
          <a:xfrm>
            <a:off x="7053263" y="5229226"/>
            <a:ext cx="2951162" cy="276225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rgbClr val="000000">
                <a:alpha val="6000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it-IT" sz="1200" dirty="0">
                <a:solidFill>
                  <a:prstClr val="white"/>
                </a:solidFill>
              </a:rPr>
              <a:t>1 REGGIO C.-ROCCELLA </a:t>
            </a:r>
            <a:r>
              <a:rPr lang="it-IT" sz="1200" dirty="0" err="1">
                <a:solidFill>
                  <a:prstClr val="white"/>
                </a:solidFill>
              </a:rPr>
              <a:t>J</a:t>
            </a:r>
            <a:r>
              <a:rPr lang="it-IT" sz="1200" dirty="0">
                <a:solidFill>
                  <a:prstClr val="white"/>
                </a:solidFill>
              </a:rPr>
              <a:t>.  61,2 MN – 11 H</a:t>
            </a:r>
          </a:p>
        </p:txBody>
      </p:sp>
      <p:sp>
        <p:nvSpPr>
          <p:cNvPr id="18" name="CasellaDiTesto 17">
            <a:extLst>
              <a:ext uri="{FF2B5EF4-FFF2-40B4-BE49-F238E27FC236}"/>
            </a:extLst>
          </p:cNvPr>
          <p:cNvSpPr txBox="1"/>
          <p:nvPr/>
        </p:nvSpPr>
        <p:spPr>
          <a:xfrm>
            <a:off x="7391401" y="4221164"/>
            <a:ext cx="2632075" cy="276225"/>
          </a:xfrm>
          <a:prstGeom prst="rect">
            <a:avLst/>
          </a:prstGeom>
          <a:solidFill>
            <a:schemeClr val="accent1">
              <a:lumMod val="20000"/>
              <a:lumOff val="80000"/>
              <a:alpha val="3300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rgbClr val="000000">
                <a:alpha val="6000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it-IT" sz="1200" dirty="0">
                <a:solidFill>
                  <a:prstClr val="white"/>
                </a:solidFill>
              </a:rPr>
              <a:t>2 ROCCELLA J.-BRINDISI 190 MN – 32 H</a:t>
            </a:r>
          </a:p>
        </p:txBody>
      </p:sp>
      <p:sp>
        <p:nvSpPr>
          <p:cNvPr id="19" name="CasellaDiTesto 18">
            <a:extLst>
              <a:ext uri="{FF2B5EF4-FFF2-40B4-BE49-F238E27FC236}"/>
            </a:extLst>
          </p:cNvPr>
          <p:cNvSpPr txBox="1"/>
          <p:nvPr/>
        </p:nvSpPr>
        <p:spPr>
          <a:xfrm>
            <a:off x="7424738" y="3317876"/>
            <a:ext cx="2559050" cy="277813"/>
          </a:xfrm>
          <a:prstGeom prst="rect">
            <a:avLst/>
          </a:prstGeom>
          <a:solidFill>
            <a:schemeClr val="accent1">
              <a:lumMod val="20000"/>
              <a:lumOff val="80000"/>
              <a:alpha val="3400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rgbClr val="000000">
                <a:alpha val="6000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it-IT" sz="1200" dirty="0">
                <a:solidFill>
                  <a:prstClr val="white"/>
                </a:solidFill>
              </a:rPr>
              <a:t>3 BRINDISI – PESCARA 203 MN – 34 H</a:t>
            </a:r>
          </a:p>
        </p:txBody>
      </p:sp>
      <p:sp>
        <p:nvSpPr>
          <p:cNvPr id="20" name="CasellaDiTesto 19">
            <a:extLst>
              <a:ext uri="{FF2B5EF4-FFF2-40B4-BE49-F238E27FC236}"/>
            </a:extLst>
          </p:cNvPr>
          <p:cNvSpPr txBox="1"/>
          <p:nvPr/>
        </p:nvSpPr>
        <p:spPr>
          <a:xfrm>
            <a:off x="6548439" y="2687639"/>
            <a:ext cx="3455987" cy="27622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87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it-IT" sz="1200" dirty="0">
                <a:solidFill>
                  <a:prstClr val="white"/>
                </a:solidFill>
              </a:rPr>
              <a:t>4 PESCARA-ANCONA 90 MN – 15 H</a:t>
            </a:r>
          </a:p>
        </p:txBody>
      </p:sp>
      <p:sp>
        <p:nvSpPr>
          <p:cNvPr id="21" name="CasellaDiTesto 20">
            <a:extLst>
              <a:ext uri="{FF2B5EF4-FFF2-40B4-BE49-F238E27FC236}"/>
            </a:extLst>
          </p:cNvPr>
          <p:cNvSpPr txBox="1"/>
          <p:nvPr/>
        </p:nvSpPr>
        <p:spPr>
          <a:xfrm>
            <a:off x="5990180" y="2093179"/>
            <a:ext cx="4014989" cy="276999"/>
          </a:xfrm>
          <a:prstGeom prst="rect">
            <a:avLst/>
          </a:prstGeom>
          <a:solidFill>
            <a:schemeClr val="accent1">
              <a:lumMod val="20000"/>
              <a:lumOff val="80000"/>
              <a:alpha val="7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50800" dir="5400000" algn="ctr" rotWithShape="0">
              <a:srgbClr val="000000">
                <a:alpha val="95000"/>
              </a:srgbClr>
            </a:outerShdw>
            <a:softEdge rad="0"/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it-IT" sz="1200" dirty="0">
                <a:solidFill>
                  <a:prstClr val="white"/>
                </a:solidFill>
              </a:rPr>
              <a:t>5 ANCONA – VENEZIA 123 MN – 21 H</a:t>
            </a:r>
          </a:p>
        </p:txBody>
      </p:sp>
      <p:sp>
        <p:nvSpPr>
          <p:cNvPr id="22" name="CasellaDiTesto 21">
            <a:extLst>
              <a:ext uri="{FF2B5EF4-FFF2-40B4-BE49-F238E27FC236}"/>
            </a:extLst>
          </p:cNvPr>
          <p:cNvSpPr txBox="1"/>
          <p:nvPr/>
        </p:nvSpPr>
        <p:spPr>
          <a:xfrm>
            <a:off x="5990180" y="1499260"/>
            <a:ext cx="4014989" cy="276999"/>
          </a:xfrm>
          <a:prstGeom prst="rect">
            <a:avLst/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50800" dir="5400000" algn="ctr" rotWithShape="0">
              <a:srgbClr val="000000">
                <a:alpha val="95000"/>
              </a:srgbClr>
            </a:outerShdw>
            <a:softEdge rad="0"/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it-IT" sz="1200" dirty="0">
                <a:solidFill>
                  <a:prstClr val="white"/>
                </a:solidFill>
              </a:rPr>
              <a:t>6 VENEZIA –TRIESTE. 64,5 MN – 12 H    </a:t>
            </a:r>
          </a:p>
        </p:txBody>
      </p:sp>
      <p:pic>
        <p:nvPicPr>
          <p:cNvPr id="2" name="Freccia destra rientrata 1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3886200"/>
            <a:ext cx="13462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Freccia destra rientrata 33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889500"/>
            <a:ext cx="1346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Freccia destra rientrata 34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959100"/>
            <a:ext cx="13462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Freccia destra rientrata 35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2336800"/>
            <a:ext cx="13462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Freccia destra rientrata 36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1104900"/>
            <a:ext cx="1346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Freccia destra rientrata 37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700" y="1689100"/>
            <a:ext cx="13335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Rettangolo 38">
            <a:extLst>
              <a:ext uri="{FF2B5EF4-FFF2-40B4-BE49-F238E27FC236}"/>
            </a:extLst>
          </p:cNvPr>
          <p:cNvSpPr/>
          <p:nvPr/>
        </p:nvSpPr>
        <p:spPr>
          <a:xfrm>
            <a:off x="1554425" y="1093073"/>
            <a:ext cx="764020" cy="3023390"/>
          </a:xfrm>
          <a:prstGeom prst="rect">
            <a:avLst/>
          </a:prstGeom>
          <a:solidFill>
            <a:schemeClr val="accent1">
              <a:lumMod val="20000"/>
              <a:lumOff val="80000"/>
              <a:alpha val="28000"/>
            </a:schemeClr>
          </a:solidFill>
          <a:ln>
            <a:solidFill>
              <a:schemeClr val="bg1"/>
            </a:solidFill>
          </a:ln>
          <a:effectLst>
            <a:glow rad="127000">
              <a:schemeClr val="accent1">
                <a:alpha val="40000"/>
              </a:schemeClr>
            </a:glow>
            <a:softEdge rad="63500"/>
          </a:effectLst>
          <a:scene3d>
            <a:camera prst="orthographicFront"/>
            <a:lightRig rig="glow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1" name="Rettangolo 40">
            <a:extLst>
              <a:ext uri="{FF2B5EF4-FFF2-40B4-BE49-F238E27FC236}"/>
            </a:extLst>
          </p:cNvPr>
          <p:cNvSpPr/>
          <p:nvPr/>
        </p:nvSpPr>
        <p:spPr>
          <a:xfrm>
            <a:off x="1633975" y="4342211"/>
            <a:ext cx="853901" cy="1624279"/>
          </a:xfrm>
          <a:prstGeom prst="rect">
            <a:avLst/>
          </a:prstGeom>
          <a:solidFill>
            <a:schemeClr val="accent1">
              <a:lumMod val="20000"/>
              <a:lumOff val="80000"/>
              <a:alpha val="28000"/>
            </a:schemeClr>
          </a:solidFill>
          <a:ln>
            <a:solidFill>
              <a:schemeClr val="bg1"/>
            </a:solidFill>
          </a:ln>
          <a:effectLst>
            <a:glow rad="127000">
              <a:schemeClr val="accent1">
                <a:alpha val="40000"/>
              </a:schemeClr>
            </a:glow>
            <a:softEdge rad="63500"/>
          </a:effectLst>
          <a:scene3d>
            <a:camera prst="orthographicFront"/>
            <a:lightRig rig="glow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prstClr val="white"/>
              </a:solidFill>
            </a:endParaRPr>
          </a:p>
        </p:txBody>
      </p:sp>
      <p:pic>
        <p:nvPicPr>
          <p:cNvPr id="7194" name="Immagine 4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3365500"/>
            <a:ext cx="6985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Immagine 47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13" cstate="print">
            <a:extLst/>
          </a:blip>
          <a:stretch>
            <a:fillRect/>
          </a:stretch>
        </p:blipFill>
        <p:spPr>
          <a:xfrm>
            <a:off x="1664410" y="1361921"/>
            <a:ext cx="668620" cy="4730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196" name="CasellaDiTesto 34"/>
          <p:cNvSpPr txBox="1">
            <a:spLocks noChangeArrowheads="1"/>
          </p:cNvSpPr>
          <p:nvPr/>
        </p:nvSpPr>
        <p:spPr bwMode="auto">
          <a:xfrm>
            <a:off x="1643064" y="1103314"/>
            <a:ext cx="782637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900">
                <a:solidFill>
                  <a:prstClr val="black"/>
                </a:solidFill>
              </a:rPr>
              <a:t>PATROCINI</a:t>
            </a:r>
          </a:p>
        </p:txBody>
      </p:sp>
      <p:sp>
        <p:nvSpPr>
          <p:cNvPr id="7197" name="CasellaDiTesto 35"/>
          <p:cNvSpPr txBox="1">
            <a:spLocks noChangeArrowheads="1"/>
          </p:cNvSpPr>
          <p:nvPr/>
        </p:nvSpPr>
        <p:spPr bwMode="auto">
          <a:xfrm>
            <a:off x="1554163" y="4406901"/>
            <a:ext cx="9334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000">
                <a:solidFill>
                  <a:prstClr val="black"/>
                </a:solidFill>
              </a:rPr>
              <a:t>SOSTENITORI</a:t>
            </a:r>
          </a:p>
        </p:txBody>
      </p:sp>
      <p:pic>
        <p:nvPicPr>
          <p:cNvPr id="52" name="Immagine 51">
            <a:extLst>
              <a:ext uri="{FF2B5EF4-FFF2-40B4-BE49-F238E27FC236}"/>
            </a:extLst>
          </p:cNvPr>
          <p:cNvPicPr/>
          <p:nvPr/>
        </p:nvPicPr>
        <p:blipFill>
          <a:blip r:embed="rId14" cstate="print">
            <a:extLst/>
          </a:blip>
          <a:srcRect/>
          <a:stretch>
            <a:fillRect/>
          </a:stretch>
        </p:blipFill>
        <p:spPr bwMode="auto">
          <a:xfrm>
            <a:off x="1631504" y="4647003"/>
            <a:ext cx="701526" cy="44745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50800" h="25400"/>
          </a:sp3d>
        </p:spPr>
      </p:pic>
      <p:grpSp>
        <p:nvGrpSpPr>
          <p:cNvPr id="7199" name="Gruppo 7"/>
          <p:cNvGrpSpPr>
            <a:grpSpLocks/>
          </p:cNvGrpSpPr>
          <p:nvPr/>
        </p:nvGrpSpPr>
        <p:grpSpPr bwMode="auto">
          <a:xfrm>
            <a:off x="1646239" y="5200650"/>
            <a:ext cx="687387" cy="687388"/>
            <a:chOff x="2615651" y="6180452"/>
            <a:chExt cx="444181" cy="477144"/>
          </a:xfrm>
        </p:grpSpPr>
        <p:pic>
          <p:nvPicPr>
            <p:cNvPr id="7207" name="Immagine 4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5651" y="6180452"/>
              <a:ext cx="444181" cy="467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8" name="Immagine 6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8044" y="6597352"/>
              <a:ext cx="441788" cy="60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0" name="Immagine 59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652220" y="1908149"/>
            <a:ext cx="673287" cy="546201"/>
          </a:xfrm>
          <a:prstGeom prst="rect">
            <a:avLst/>
          </a:prstGeom>
          <a:effectLst>
            <a:softEdge rad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201" name="Immagine 6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463800"/>
            <a:ext cx="9017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2" name="Picture 2" descr="D:\LEGA NAVALE\intestazione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101600"/>
            <a:ext cx="60706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3" name="Immagine 26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133351"/>
            <a:ext cx="1857375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04" name="CasellaDiTesto 1"/>
          <p:cNvSpPr txBox="1">
            <a:spLocks noChangeArrowheads="1"/>
          </p:cNvSpPr>
          <p:nvPr/>
        </p:nvSpPr>
        <p:spPr bwMode="auto">
          <a:xfrm>
            <a:off x="1631951" y="773113"/>
            <a:ext cx="1857375" cy="2460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5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DIPARTIMENTO GIUSTIZIA MINORILE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5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CENTRO GIUSTIZIA MINORILE PER LA  CALABRIA </a:t>
            </a:r>
          </a:p>
        </p:txBody>
      </p:sp>
      <p:sp>
        <p:nvSpPr>
          <p:cNvPr id="7205" name="CasellaDiTesto 21"/>
          <p:cNvSpPr txBox="1">
            <a:spLocks noChangeArrowheads="1"/>
          </p:cNvSpPr>
          <p:nvPr/>
        </p:nvSpPr>
        <p:spPr bwMode="auto">
          <a:xfrm>
            <a:off x="5303839" y="642939"/>
            <a:ext cx="25606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«REGGIO CALABRIA»</a:t>
            </a:r>
          </a:p>
        </p:txBody>
      </p:sp>
      <p:sp>
        <p:nvSpPr>
          <p:cNvPr id="66" name="CasellaDiTesto 65">
            <a:extLst>
              <a:ext uri="{FF2B5EF4-FFF2-40B4-BE49-F238E27FC236}"/>
            </a:extLst>
          </p:cNvPr>
          <p:cNvSpPr txBox="1"/>
          <p:nvPr/>
        </p:nvSpPr>
        <p:spPr>
          <a:xfrm>
            <a:off x="4624190" y="132303"/>
            <a:ext cx="4104456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t-IT" sz="1200" b="1" dirty="0">
                <a:ln>
                  <a:solidFill>
                    <a:srgbClr val="4F81BD"/>
                  </a:solidFill>
                </a:ln>
                <a:solidFill>
                  <a:srgbClr val="FB7D27"/>
                </a:solidFill>
                <a:latin typeface="Engravers MT" panose="02090707080505020304" pitchFamily="18" charset="77"/>
                <a:ea typeface="Bodoni Ornaments" pitchFamily="2" charset="0"/>
                <a:cs typeface="Ayuthaya" pitchFamily="2" charset="-34"/>
              </a:rPr>
              <a:t>«RICOMINCIAMO  A  GONFIE  VELE»</a:t>
            </a:r>
          </a:p>
        </p:txBody>
      </p:sp>
    </p:spTree>
    <p:extLst>
      <p:ext uri="{BB962C8B-B14F-4D97-AF65-F5344CB8AC3E}">
        <p14:creationId xmlns:p14="http://schemas.microsoft.com/office/powerpoint/2010/main" val="113360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914400"/>
            <a:ext cx="8458200" cy="516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Rettangolo 5"/>
          <p:cNvGrpSpPr>
            <a:grpSpLocks/>
          </p:cNvGrpSpPr>
          <p:nvPr/>
        </p:nvGrpSpPr>
        <p:grpSpPr bwMode="auto">
          <a:xfrm>
            <a:off x="2209800" y="5575300"/>
            <a:ext cx="8686800" cy="1333500"/>
            <a:chOff x="432" y="3512"/>
            <a:chExt cx="5472" cy="840"/>
          </a:xfrm>
        </p:grpSpPr>
        <p:pic>
          <p:nvPicPr>
            <p:cNvPr id="3097" name="Rettangolo 5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3512"/>
              <a:ext cx="5472" cy="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8" name="Text Box 4"/>
            <p:cNvSpPr txBox="1">
              <a:spLocks noChangeArrowheads="1"/>
            </p:cNvSpPr>
            <p:nvPr/>
          </p:nvSpPr>
          <p:spPr bwMode="auto">
            <a:xfrm>
              <a:off x="592" y="3673"/>
              <a:ext cx="5162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it-IT">
                  <a:solidFill>
                    <a:srgbClr val="000000"/>
                  </a:solidFill>
                  <a:latin typeface="Arial Hebrew Scholar" pitchFamily="2" charset="-79"/>
                  <a:cs typeface="Arial Hebrew Scholar" pitchFamily="2" charset="-79"/>
                </a:rPr>
                <a:t> </a:t>
              </a:r>
              <a:r>
                <a:rPr lang="it-IT" sz="2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La </a:t>
              </a:r>
              <a:r>
                <a:rPr lang="it-IT" sz="2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Barcolana</a:t>
              </a:r>
              <a:r>
                <a:rPr lang="it-IT" sz="2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la regata più grande del mondo, non smette mai di affascinare!</a:t>
              </a:r>
              <a:endParaRPr lang="it-IT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Rettangolo 18">
            <a:extLst>
              <a:ext uri="{FF2B5EF4-FFF2-40B4-BE49-F238E27FC236}"/>
            </a:extLst>
          </p:cNvPr>
          <p:cNvSpPr/>
          <p:nvPr/>
        </p:nvSpPr>
        <p:spPr>
          <a:xfrm>
            <a:off x="1554425" y="1093073"/>
            <a:ext cx="764020" cy="3023390"/>
          </a:xfrm>
          <a:prstGeom prst="rect">
            <a:avLst/>
          </a:prstGeom>
          <a:solidFill>
            <a:schemeClr val="accent1">
              <a:lumMod val="20000"/>
              <a:lumOff val="80000"/>
              <a:alpha val="28000"/>
            </a:schemeClr>
          </a:solidFill>
          <a:ln>
            <a:solidFill>
              <a:schemeClr val="bg1"/>
            </a:solidFill>
          </a:ln>
          <a:effectLst>
            <a:glow rad="127000">
              <a:schemeClr val="accent1">
                <a:alpha val="40000"/>
              </a:schemeClr>
            </a:glow>
            <a:softEdge rad="63500"/>
          </a:effectLst>
          <a:scene3d>
            <a:camera prst="orthographicFront"/>
            <a:lightRig rig="glow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20" name="Rettangolo 19">
            <a:extLst>
              <a:ext uri="{FF2B5EF4-FFF2-40B4-BE49-F238E27FC236}"/>
            </a:extLst>
          </p:cNvPr>
          <p:cNvSpPr/>
          <p:nvPr/>
        </p:nvSpPr>
        <p:spPr>
          <a:xfrm>
            <a:off x="1633975" y="4342211"/>
            <a:ext cx="853901" cy="1624279"/>
          </a:xfrm>
          <a:prstGeom prst="rect">
            <a:avLst/>
          </a:prstGeom>
          <a:solidFill>
            <a:schemeClr val="accent1">
              <a:lumMod val="20000"/>
              <a:lumOff val="80000"/>
              <a:alpha val="28000"/>
            </a:schemeClr>
          </a:solidFill>
          <a:ln>
            <a:solidFill>
              <a:schemeClr val="bg1"/>
            </a:solidFill>
          </a:ln>
          <a:effectLst>
            <a:glow rad="127000">
              <a:schemeClr val="accent1">
                <a:alpha val="40000"/>
              </a:schemeClr>
            </a:glow>
            <a:softEdge rad="63500"/>
          </a:effectLst>
          <a:scene3d>
            <a:camera prst="orthographicFront"/>
            <a:lightRig rig="glow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prstClr val="white"/>
              </a:solidFill>
            </a:endParaRPr>
          </a:p>
        </p:txBody>
      </p:sp>
      <p:pic>
        <p:nvPicPr>
          <p:cNvPr id="3082" name="Immagin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3365500"/>
            <a:ext cx="6985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magine 3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1664410" y="1361921"/>
            <a:ext cx="668620" cy="4730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084" name="CasellaDiTesto 34"/>
          <p:cNvSpPr txBox="1">
            <a:spLocks noChangeArrowheads="1"/>
          </p:cNvSpPr>
          <p:nvPr/>
        </p:nvSpPr>
        <p:spPr bwMode="auto">
          <a:xfrm>
            <a:off x="1643064" y="1103314"/>
            <a:ext cx="782637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900">
                <a:solidFill>
                  <a:prstClr val="black"/>
                </a:solidFill>
              </a:rPr>
              <a:t>PATROCINI</a:t>
            </a:r>
          </a:p>
        </p:txBody>
      </p:sp>
      <p:sp>
        <p:nvSpPr>
          <p:cNvPr id="3085" name="CasellaDiTesto 35"/>
          <p:cNvSpPr txBox="1">
            <a:spLocks noChangeArrowheads="1"/>
          </p:cNvSpPr>
          <p:nvPr/>
        </p:nvSpPr>
        <p:spPr bwMode="auto">
          <a:xfrm>
            <a:off x="1554163" y="4406901"/>
            <a:ext cx="9334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000">
                <a:solidFill>
                  <a:prstClr val="black"/>
                </a:solidFill>
              </a:rPr>
              <a:t>SOSTENITORI</a:t>
            </a:r>
          </a:p>
        </p:txBody>
      </p:sp>
      <p:pic>
        <p:nvPicPr>
          <p:cNvPr id="37" name="Immagine 36">
            <a:extLst>
              <a:ext uri="{FF2B5EF4-FFF2-40B4-BE49-F238E27FC236}"/>
            </a:extLst>
          </p:cNvPr>
          <p:cNvPicPr/>
          <p:nvPr/>
        </p:nvPicPr>
        <p:blipFill>
          <a:blip r:embed="rId8" cstate="print">
            <a:extLst/>
          </a:blip>
          <a:srcRect/>
          <a:stretch>
            <a:fillRect/>
          </a:stretch>
        </p:blipFill>
        <p:spPr bwMode="auto">
          <a:xfrm>
            <a:off x="1631504" y="4647003"/>
            <a:ext cx="701526" cy="44745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50800" h="25400"/>
          </a:sp3d>
        </p:spPr>
      </p:pic>
      <p:grpSp>
        <p:nvGrpSpPr>
          <p:cNvPr id="3087" name="Gruppo 7"/>
          <p:cNvGrpSpPr>
            <a:grpSpLocks/>
          </p:cNvGrpSpPr>
          <p:nvPr/>
        </p:nvGrpSpPr>
        <p:grpSpPr bwMode="auto">
          <a:xfrm>
            <a:off x="1646239" y="5200650"/>
            <a:ext cx="687387" cy="687388"/>
            <a:chOff x="2615651" y="6180452"/>
            <a:chExt cx="444181" cy="477144"/>
          </a:xfrm>
        </p:grpSpPr>
        <p:pic>
          <p:nvPicPr>
            <p:cNvPr id="3095" name="Immagine 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5651" y="6180452"/>
              <a:ext cx="444181" cy="467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Immagine 6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8044" y="6597352"/>
              <a:ext cx="441788" cy="60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Immagine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52220" y="1908149"/>
            <a:ext cx="673287" cy="546201"/>
          </a:xfrm>
          <a:prstGeom prst="rect">
            <a:avLst/>
          </a:prstGeom>
          <a:effectLst>
            <a:softEdge rad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089" name="Immagin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463800"/>
            <a:ext cx="9017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2" descr="D:\LEGA NAVALE\intestazione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101600"/>
            <a:ext cx="60706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Immagine 2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133351"/>
            <a:ext cx="1857375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2" name="CasellaDiTesto 1"/>
          <p:cNvSpPr txBox="1">
            <a:spLocks noChangeArrowheads="1"/>
          </p:cNvSpPr>
          <p:nvPr/>
        </p:nvSpPr>
        <p:spPr bwMode="auto">
          <a:xfrm>
            <a:off x="1631951" y="773113"/>
            <a:ext cx="1857375" cy="2460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5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DIPARTIMENTO GIUSTIZIA MINORILE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5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CENTRO GIUSTIZIA MINORILE PER LA  CALABRIA </a:t>
            </a:r>
          </a:p>
        </p:txBody>
      </p:sp>
      <p:sp>
        <p:nvSpPr>
          <p:cNvPr id="3093" name="CasellaDiTesto 21"/>
          <p:cNvSpPr txBox="1">
            <a:spLocks noChangeArrowheads="1"/>
          </p:cNvSpPr>
          <p:nvPr/>
        </p:nvSpPr>
        <p:spPr bwMode="auto">
          <a:xfrm>
            <a:off x="5303839" y="642939"/>
            <a:ext cx="25606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«REGGIO CALABRIA»</a:t>
            </a:r>
          </a:p>
        </p:txBody>
      </p:sp>
      <p:sp>
        <p:nvSpPr>
          <p:cNvPr id="24" name="CasellaDiTesto 23">
            <a:extLst>
              <a:ext uri="{FF2B5EF4-FFF2-40B4-BE49-F238E27FC236}"/>
            </a:extLst>
          </p:cNvPr>
          <p:cNvSpPr txBox="1"/>
          <p:nvPr/>
        </p:nvSpPr>
        <p:spPr>
          <a:xfrm>
            <a:off x="4624190" y="132303"/>
            <a:ext cx="4104456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t-IT" sz="1200" b="1" dirty="0">
                <a:ln>
                  <a:solidFill>
                    <a:srgbClr val="4F81BD"/>
                  </a:solidFill>
                </a:ln>
                <a:solidFill>
                  <a:srgbClr val="FB7D27"/>
                </a:solidFill>
                <a:latin typeface="Engravers MT" panose="02090707080505020304" pitchFamily="18" charset="77"/>
                <a:ea typeface="Bodoni Ornaments" pitchFamily="2" charset="0"/>
                <a:cs typeface="Ayuthaya" pitchFamily="2" charset="-34"/>
              </a:rPr>
              <a:t>«RICOMINCIAMO  A  GONFIE  VELE»</a:t>
            </a:r>
          </a:p>
        </p:txBody>
      </p:sp>
    </p:spTree>
    <p:extLst>
      <p:ext uri="{BB962C8B-B14F-4D97-AF65-F5344CB8AC3E}">
        <p14:creationId xmlns:p14="http://schemas.microsoft.com/office/powerpoint/2010/main" val="168969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102</Words>
  <Application>Microsoft Office PowerPoint</Application>
  <PresentationFormat>Personalizzato</PresentationFormat>
  <Paragraphs>23</Paragraphs>
  <Slides>3</Slides>
  <Notes>3</Notes>
  <HiddenSlides>0</HiddenSlides>
  <MMClips>0</MMClips>
  <ScaleCrop>false</ScaleCrop>
  <HeadingPairs>
    <vt:vector size="6" baseType="variant">
      <vt:variant>
        <vt:lpstr>Tema</vt:lpstr>
      </vt:variant>
      <vt:variant>
        <vt:i4>3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7" baseType="lpstr">
      <vt:lpstr>1_Tema di Office</vt:lpstr>
      <vt:lpstr>2_Tema di Office</vt:lpstr>
      <vt:lpstr>3_Tema di Office</vt:lpstr>
      <vt:lpstr>Acrobat Document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Rosa Maria Morbegno</dc:creator>
  <cp:lastModifiedBy>catia.paluzzi</cp:lastModifiedBy>
  <cp:revision>4</cp:revision>
  <cp:lastPrinted>2019-10-01T10:32:10Z</cp:lastPrinted>
  <dcterms:created xsi:type="dcterms:W3CDTF">2019-09-28T11:11:48Z</dcterms:created>
  <dcterms:modified xsi:type="dcterms:W3CDTF">2019-10-01T10:32:37Z</dcterms:modified>
</cp:coreProperties>
</file>