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134958911" r:id="rId3"/>
    <p:sldId id="273" r:id="rId4"/>
    <p:sldId id="272" r:id="rId5"/>
    <p:sldId id="2134958910" r:id="rId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493475-AAC6-48C9-9B16-F9193049AC1C}" v="1" dt="2024-04-09T10:08:47.8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Bambina Crognale" userId="53a08013-6730-4c0d-b086-b677bde4e169" providerId="ADAL" clId="{A5493475-AAC6-48C9-9B16-F9193049AC1C}"/>
    <pc:docChg chg="addSld delSld modSld">
      <pc:chgData name="Maria Bambina Crognale" userId="53a08013-6730-4c0d-b086-b677bde4e169" providerId="ADAL" clId="{A5493475-AAC6-48C9-9B16-F9193049AC1C}" dt="2024-04-09T10:08:54.031" v="1" actId="47"/>
      <pc:docMkLst>
        <pc:docMk/>
      </pc:docMkLst>
      <pc:sldChg chg="del">
        <pc:chgData name="Maria Bambina Crognale" userId="53a08013-6730-4c0d-b086-b677bde4e169" providerId="ADAL" clId="{A5493475-AAC6-48C9-9B16-F9193049AC1C}" dt="2024-04-09T10:08:54.031" v="1" actId="47"/>
        <pc:sldMkLst>
          <pc:docMk/>
          <pc:sldMk cId="1299939994" sldId="284"/>
        </pc:sldMkLst>
      </pc:sldChg>
      <pc:sldChg chg="add">
        <pc:chgData name="Maria Bambina Crognale" userId="53a08013-6730-4c0d-b086-b677bde4e169" providerId="ADAL" clId="{A5493475-AAC6-48C9-9B16-F9193049AC1C}" dt="2024-04-09T10:08:47.888" v="0"/>
        <pc:sldMkLst>
          <pc:docMk/>
          <pc:sldMk cId="3777611098" sldId="213495891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235D1-BF8E-4FF6-9B20-BF75022F32ED}" type="datetimeFigureOut">
              <a:rPr lang="it-IT" smtClean="0"/>
              <a:t>09/04/2024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020F2-3C06-4C0A-98D2-2C6B3A28480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8095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E7CD2FA-D5E0-EFE7-936E-E21C2D81E0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0806EA2-561E-06A0-DA53-88B2435CF4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2DB1929-9950-AA56-343F-05470CBF4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60B27-9CA5-4925-8324-030D2450D0D7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7D07FBF-4BB3-0747-C5D6-83ABB9D99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A904BAD-8D94-B362-F74A-5C651A00E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1244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8E2E47-D563-52EB-9FF9-07A0B6548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36C3E66-0263-F351-791B-16085934C1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9A27FB0-AF98-1A24-95B4-2E208EA1D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12156-50BC-4D24-9850-8ED8E6DD3968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3374FB3-7598-82B8-A802-24D2E1B7B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81EA4F-80FF-CCE1-1D4A-1275EA3EF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301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2B9467-F29F-71D9-03A7-5085E33F0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B994B61-5EC7-982F-D673-FCCD95739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1E1F1C7-C0B6-E703-37D3-8BEBD994F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EEBAD-1203-410C-B412-5346E86E2610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DAF2A66-F455-830E-A13B-C8293AD0C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EABF50E-F31C-980E-FBE8-92843D5B8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5584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1F49F1-336A-5597-DB7E-B31EE8CEB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3D2E408-140C-2148-245A-E5B309E16A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6FAFA38-6289-1326-6098-B6144B1D9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EDD9915-4E99-EE90-8F77-540FB8372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7A061-C3BF-45A9-A978-9F51EC6D3659}" type="datetime1">
              <a:rPr lang="it-IT" smtClean="0"/>
              <a:t>09/04/2024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C4F909D-8922-401A-0F61-8D4059E3C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AC6CE62-CF53-D87C-BBCE-071241E57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2129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0EFB10-33FD-1895-FCBD-B5C7E0C6D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B6F32A4-58BF-E681-FA67-B2AAAF1EF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4F2C64B-01BB-453C-7158-8BCC71494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99733B8-EA45-DF0C-483E-96CFB21627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F3E927FB-9D49-92C5-975C-4F6AD74EB4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48003C7F-4967-48CF-5B3E-463924F53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2E3A-2AB1-453D-87BF-6573BDBDCDF2}" type="datetime1">
              <a:rPr lang="it-IT" smtClean="0"/>
              <a:t>09/04/2024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5D3A70E5-1CAA-C879-6081-865A8FF99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0E07EA7E-022E-876C-64F5-7A8F9EDAC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4780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FCC393-A8F9-C0DF-5FAC-40393B2AC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2AD2F45-81FF-EB94-CC8F-050688E68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1E7D5-64A8-433D-9246-021FC1714863}" type="datetime1">
              <a:rPr lang="it-IT" smtClean="0"/>
              <a:t>09/04/2024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84C0FFE-16A9-7E8B-3169-AB0D01161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F9C5479-DB4C-E596-0CD1-DBA08A397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796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7461D33-DFE5-84A9-C00E-5012F2487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7BCCC-C313-4DE4-A857-644C4ADF9B55}" type="datetime1">
              <a:rPr lang="it-IT" smtClean="0"/>
              <a:t>09/04/2024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0116F58-514C-6859-3B6B-FFDC43886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0780D7C-B93D-CEB9-F9BA-24577A381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378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E5E943-C09E-0B1D-3BAB-1289A5BAA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F53D669-509D-4A71-E1DF-4E3C48746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8D79E82-2AC5-63EA-84F6-1D999861DC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8C0D009-9A9B-6BEC-1179-49A8A67F5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55F5D-2CE1-472F-A4F2-AB5018ACD5D7}" type="datetime1">
              <a:rPr lang="it-IT" smtClean="0"/>
              <a:t>09/04/2024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F676CC8-28DB-3FD2-72DB-5C318594A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67CD2AC-B1F4-1A8D-1099-B84555A9F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2233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2742EBB-D9E9-479F-1532-91216C656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83B8096-26DC-5398-54AA-51933179C1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FE1A5B3-8D58-F7FF-0C0C-03666034CF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881452B-CD9E-209D-3040-589BF0511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AE37B-BFC4-45E5-B235-801937E6D6C0}" type="datetime1">
              <a:rPr lang="it-IT" smtClean="0"/>
              <a:t>09/04/2024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2B8843-3727-38BE-6BB6-2807DCA9F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79BFB85-4F1C-F9B9-84BD-D506E7552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7074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596941F-0AC5-A437-9465-7315387C9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CC313DF-C5DB-EEC9-9BEC-D62F596ADF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7DBE9BE-F629-43DB-162F-6D3DD5612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3207-A78D-4DAA-B074-79FA14297A7F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E6B6D26-147A-B3E2-67CC-64B38631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4486CDA-5AD8-6666-78C4-357FF024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440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21FC5EE3-2444-86BE-F6B4-411DB20CD3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E9C5F4B-81A2-062C-5137-B7A940ADF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3FEB053-0586-D2C9-8EAA-28A6DAB07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DDD4-F17B-41FB-9DB3-5910DEFAE16B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A145721-D652-BAB8-4801-BB8D5494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8A59D02-5934-CA58-0994-99B8707F6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7372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995363" y="1330126"/>
            <a:ext cx="10198237" cy="45467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FC99C-7410-4D22-BA8D-48877FCFB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152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BC804CFC-9FBF-A9DF-7951-15FC7BB75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B943A35-63D3-FF9E-C968-EEC3C5E55F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19EBB8E-8F6E-446C-EA0B-A5B9513173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66A0F-C2EA-489C-B7FF-6985E6F89F19}" type="datetime1">
              <a:rPr lang="it-IT" smtClean="0"/>
              <a:t>09/04/2024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EBD40B-1A95-3C28-DDDF-ADE33E816F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D8399D1-B85E-91FF-5876-95B8045442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085A9-4192-4BA3-A99C-E25AAF244F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548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svg"/><Relationship Id="rId7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9B26AC26-B62C-483D-9AF6-DFDBADBBA89D}"/>
              </a:ext>
            </a:extLst>
          </p:cNvPr>
          <p:cNvGrpSpPr/>
          <p:nvPr/>
        </p:nvGrpSpPr>
        <p:grpSpPr>
          <a:xfrm>
            <a:off x="0" y="1"/>
            <a:ext cx="4663438" cy="1163561"/>
            <a:chOff x="0" y="0"/>
            <a:chExt cx="6696364" cy="1685479"/>
          </a:xfrm>
        </p:grpSpPr>
        <p:pic>
          <p:nvPicPr>
            <p:cNvPr id="25" name="Picture 4" descr="Ministero della giustizia">
              <a:extLst>
                <a:ext uri="{FF2B5EF4-FFF2-40B4-BE49-F238E27FC236}">
                  <a16:creationId xmlns:a16="http://schemas.microsoft.com/office/drawing/2014/main" id="{B00FC6AF-E62E-4B48-AC01-D7F5E33443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696364" cy="16854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50AE9BA-1D91-414A-BB04-92CAACC6B440}"/>
                </a:ext>
              </a:extLst>
            </p:cNvPr>
            <p:cNvSpPr/>
            <p:nvPr/>
          </p:nvSpPr>
          <p:spPr>
            <a:xfrm>
              <a:off x="2105891" y="842739"/>
              <a:ext cx="4313382" cy="5888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32" name="Titolo 1">
            <a:extLst>
              <a:ext uri="{FF2B5EF4-FFF2-40B4-BE49-F238E27FC236}">
                <a16:creationId xmlns:a16="http://schemas.microsoft.com/office/drawing/2014/main" id="{FBDF53F9-0DDF-4231-9717-84F501CB753D}"/>
              </a:ext>
            </a:extLst>
          </p:cNvPr>
          <p:cNvSpPr txBox="1">
            <a:spLocks/>
          </p:cNvSpPr>
          <p:nvPr/>
        </p:nvSpPr>
        <p:spPr>
          <a:xfrm>
            <a:off x="4431901" y="1328747"/>
            <a:ext cx="6953339" cy="181946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u="none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32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Programma Operativo Complementare al PON Governance e capacità istituzionale 2014 – 2020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32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Sottotitolo 2">
            <a:extLst>
              <a:ext uri="{FF2B5EF4-FFF2-40B4-BE49-F238E27FC236}">
                <a16:creationId xmlns:a16="http://schemas.microsoft.com/office/drawing/2014/main" id="{4676006C-0221-44E5-8428-7F0344EFF656}"/>
              </a:ext>
            </a:extLst>
          </p:cNvPr>
          <p:cNvSpPr txBox="1">
            <a:spLocks/>
          </p:cNvSpPr>
          <p:nvPr/>
        </p:nvSpPr>
        <p:spPr>
          <a:xfrm>
            <a:off x="4663438" y="3527779"/>
            <a:ext cx="7035501" cy="18194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u="none" kern="120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it-IT" sz="2400" b="0" i="0" u="none" strike="noStrike" kern="1200" cap="none" spc="0" normalizeH="0" baseline="0" noProof="0" dirty="0">
              <a:ln>
                <a:noFill/>
              </a:ln>
              <a:solidFill>
                <a:srgbClr val="044598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ttangolo 3">
            <a:extLst>
              <a:ext uri="{FF2B5EF4-FFF2-40B4-BE49-F238E27FC236}">
                <a16:creationId xmlns:a16="http://schemas.microsoft.com/office/drawing/2014/main" id="{A1D334E4-3CF9-4732-BB85-DF85271B66F9}"/>
              </a:ext>
            </a:extLst>
          </p:cNvPr>
          <p:cNvSpPr/>
          <p:nvPr/>
        </p:nvSpPr>
        <p:spPr>
          <a:xfrm>
            <a:off x="4431900" y="2449684"/>
            <a:ext cx="7152739" cy="192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0" cap="none" spc="0" normalizeH="0" baseline="0" noProof="0" dirty="0">
              <a:ln>
                <a:noFill/>
              </a:ln>
              <a:solidFill>
                <a:srgbClr val="1DA1A4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3200" b="1" i="0" u="none" strike="noStrike" kern="0" cap="none" spc="0" normalizeH="0" baseline="0" noProof="0" dirty="0">
              <a:ln>
                <a:noFill/>
              </a:ln>
              <a:solidFill>
                <a:srgbClr val="1DA1A4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Progetto Complesso Ufficio di Prossimità</a:t>
            </a:r>
          </a:p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3200" b="1" i="0" u="none" strike="noStrike" kern="0" cap="none" spc="0" normalizeH="0" baseline="0" noProof="0" dirty="0">
              <a:ln>
                <a:noFill/>
              </a:ln>
              <a:solidFill>
                <a:srgbClr val="1DA1A4"/>
              </a:solidFill>
              <a:effectLst/>
              <a:uLnTx/>
              <a:uFillTx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24A634-B577-4EA9-B5BC-66AB720A85A0}"/>
              </a:ext>
            </a:extLst>
          </p:cNvPr>
          <p:cNvSpPr txBox="1"/>
          <p:nvPr/>
        </p:nvSpPr>
        <p:spPr>
          <a:xfrm>
            <a:off x="4439081" y="4437510"/>
            <a:ext cx="6946158" cy="1217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2400" b="0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O.I. - Ministero della Giustizia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2400" b="0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Direzione Generale per il Coordinamento delle Politiche di Coesione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A1AE160-36F0-E2A1-C37F-5850AC0B1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86" y="5946261"/>
            <a:ext cx="1766654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Immagine che contiene testo, Carattere, logo, Blu elettrico&#10;&#10;Descrizione generata automaticamente">
            <a:extLst>
              <a:ext uri="{FF2B5EF4-FFF2-40B4-BE49-F238E27FC236}">
                <a16:creationId xmlns:a16="http://schemas.microsoft.com/office/drawing/2014/main" id="{4DA30FEB-14EB-C20C-A934-D02D77E243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25" y="5946261"/>
            <a:ext cx="1876893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F3389653-867E-9F25-AA62-235F649ADB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921085"/>
            <a:ext cx="2202457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magine 5" descr="Statistiche per le politiche di sviluppo">
            <a:extLst>
              <a:ext uri="{FF2B5EF4-FFF2-40B4-BE49-F238E27FC236}">
                <a16:creationId xmlns:a16="http://schemas.microsoft.com/office/drawing/2014/main" id="{DD45F7E7-A40D-0DE9-25F9-C91CD542AB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82" y="5961728"/>
            <a:ext cx="1766654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E91E3A9E-322F-AA5E-E1E7-64F50CA06D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54" y="6011624"/>
            <a:ext cx="2360260" cy="77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43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1D52A4B8-F8ED-4242-A1CE-D32759B2AB7B}"/>
              </a:ext>
            </a:extLst>
          </p:cNvPr>
          <p:cNvSpPr txBox="1">
            <a:spLocks/>
          </p:cNvSpPr>
          <p:nvPr/>
        </p:nvSpPr>
        <p:spPr>
          <a:xfrm>
            <a:off x="433513" y="213093"/>
            <a:ext cx="11156100" cy="796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Il Progetto complesso «Ufficio di Prossimità»</a:t>
            </a:r>
          </a:p>
        </p:txBody>
      </p:sp>
      <p:sp>
        <p:nvSpPr>
          <p:cNvPr id="4" name="Flowchart: Manual Input 10">
            <a:extLst>
              <a:ext uri="{FF2B5EF4-FFF2-40B4-BE49-F238E27FC236}">
                <a16:creationId xmlns:a16="http://schemas.microsoft.com/office/drawing/2014/main" id="{FCEA64CA-7104-478B-853C-3FB8FD61B70F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964232" y="2615021"/>
            <a:ext cx="8094662" cy="1907302"/>
          </a:xfrm>
          <a:prstGeom prst="flowChartManualInput">
            <a:avLst/>
          </a:prstGeom>
          <a:solidFill>
            <a:srgbClr val="93EAEC"/>
          </a:solidFill>
          <a:ln>
            <a:solidFill>
              <a:srgbClr val="1DA1A4">
                <a:lumMod val="60000"/>
                <a:lumOff val="40000"/>
              </a:srgbClr>
            </a:solidFill>
          </a:ln>
        </p:spPr>
        <p:txBody>
          <a:bodyPr wrap="none" lIns="0" tIns="0" rIns="0" bIns="0" anchor="ctr"/>
          <a:lstStyle>
            <a:lvl1pPr eaLnBrk="0" hangingPunct="0">
              <a:lnSpc>
                <a:spcPct val="120000"/>
              </a:lnSpc>
              <a:buChar char="•"/>
              <a:defRPr sz="1600" b="1">
                <a:solidFill>
                  <a:srgbClr val="00529E"/>
                </a:solidFill>
                <a:latin typeface="Arial" pitchFamily="34" charset="0"/>
              </a:defRPr>
            </a:lvl1pPr>
            <a:lvl2pPr marL="742950" indent="-285750" eaLnBrk="0" hangingPunct="0">
              <a:lnSpc>
                <a:spcPct val="120000"/>
              </a:lnSpc>
              <a:buChar char="•"/>
              <a:defRPr sz="1600">
                <a:solidFill>
                  <a:srgbClr val="00529E"/>
                </a:solidFill>
                <a:latin typeface="Arial" pitchFamily="34" charset="0"/>
              </a:defRPr>
            </a:lvl2pPr>
            <a:lvl3pPr marL="1143000" indent="-228600" eaLnBrk="0" hangingPunct="0">
              <a:lnSpc>
                <a:spcPct val="120000"/>
              </a:lnSpc>
              <a:buChar char="–"/>
              <a:defRPr sz="1600">
                <a:solidFill>
                  <a:srgbClr val="00529E"/>
                </a:solidFill>
                <a:latin typeface="Arial" pitchFamily="34" charset="0"/>
              </a:defRPr>
            </a:lvl3pPr>
            <a:lvl4pPr marL="1600200" indent="-228600" eaLnBrk="0" hangingPunct="0">
              <a:lnSpc>
                <a:spcPct val="120000"/>
              </a:lnSpc>
              <a:buChar char="-"/>
              <a:defRPr sz="1600">
                <a:solidFill>
                  <a:srgbClr val="00529E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7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Flowchart: Manual Input 5">
            <a:extLst>
              <a:ext uri="{FF2B5EF4-FFF2-40B4-BE49-F238E27FC236}">
                <a16:creationId xmlns:a16="http://schemas.microsoft.com/office/drawing/2014/main" id="{E6909A2B-50C8-4266-964A-B9166EF6AF56}"/>
              </a:ext>
            </a:extLst>
          </p:cNvPr>
          <p:cNvSpPr/>
          <p:nvPr/>
        </p:nvSpPr>
        <p:spPr bwMode="auto">
          <a:xfrm flipH="1">
            <a:off x="1983058" y="4489892"/>
            <a:ext cx="8094662" cy="1057024"/>
          </a:xfrm>
          <a:prstGeom prst="flowChartManualInput">
            <a:avLst/>
          </a:prstGeom>
          <a:solidFill>
            <a:srgbClr val="5DDFE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7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Flowchart: Manual Input 10">
            <a:extLst>
              <a:ext uri="{FF2B5EF4-FFF2-40B4-BE49-F238E27FC236}">
                <a16:creationId xmlns:a16="http://schemas.microsoft.com/office/drawing/2014/main" id="{71E76D59-B358-4C94-BBF1-BBCBB29143FF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964232" y="1326111"/>
            <a:ext cx="8094662" cy="1195808"/>
          </a:xfrm>
          <a:prstGeom prst="flowChartManualInput">
            <a:avLst/>
          </a:prstGeom>
          <a:solidFill>
            <a:srgbClr val="1DA1A4">
              <a:lumMod val="20000"/>
              <a:lumOff val="80000"/>
            </a:srgbClr>
          </a:solidFill>
          <a:ln>
            <a:noFill/>
          </a:ln>
        </p:spPr>
        <p:txBody>
          <a:bodyPr wrap="none" lIns="0" tIns="0" rIns="0" bIns="0" anchor="ctr"/>
          <a:lstStyle>
            <a:lvl1pPr eaLnBrk="0" hangingPunct="0">
              <a:lnSpc>
                <a:spcPct val="120000"/>
              </a:lnSpc>
              <a:buChar char="•"/>
              <a:defRPr sz="1600" b="1">
                <a:solidFill>
                  <a:srgbClr val="00529E"/>
                </a:solidFill>
                <a:latin typeface="Arial" pitchFamily="34" charset="0"/>
              </a:defRPr>
            </a:lvl1pPr>
            <a:lvl2pPr marL="742950" indent="-285750" eaLnBrk="0" hangingPunct="0">
              <a:lnSpc>
                <a:spcPct val="120000"/>
              </a:lnSpc>
              <a:buChar char="•"/>
              <a:defRPr sz="1600">
                <a:solidFill>
                  <a:srgbClr val="00529E"/>
                </a:solidFill>
                <a:latin typeface="Arial" pitchFamily="34" charset="0"/>
              </a:defRPr>
            </a:lvl2pPr>
            <a:lvl3pPr marL="1143000" indent="-228600" eaLnBrk="0" hangingPunct="0">
              <a:lnSpc>
                <a:spcPct val="120000"/>
              </a:lnSpc>
              <a:buChar char="–"/>
              <a:defRPr sz="1600">
                <a:solidFill>
                  <a:srgbClr val="00529E"/>
                </a:solidFill>
                <a:latin typeface="Arial" pitchFamily="34" charset="0"/>
              </a:defRPr>
            </a:lvl3pPr>
            <a:lvl4pPr marL="1600200" indent="-228600" eaLnBrk="0" hangingPunct="0">
              <a:lnSpc>
                <a:spcPct val="120000"/>
              </a:lnSpc>
              <a:buChar char="-"/>
              <a:defRPr sz="1600">
                <a:solidFill>
                  <a:srgbClr val="00529E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7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ight Arrow 11">
            <a:extLst>
              <a:ext uri="{FF2B5EF4-FFF2-40B4-BE49-F238E27FC236}">
                <a16:creationId xmlns:a16="http://schemas.microsoft.com/office/drawing/2014/main" id="{29048E20-7300-45C4-9532-48D150082A35}"/>
              </a:ext>
            </a:extLst>
          </p:cNvPr>
          <p:cNvSpPr>
            <a:spLocks noChangeArrowheads="1"/>
          </p:cNvSpPr>
          <p:nvPr/>
        </p:nvSpPr>
        <p:spPr bwMode="auto">
          <a:xfrm rot="16200000" flipH="1" flipV="1">
            <a:off x="8966418" y="1880376"/>
            <a:ext cx="1335885" cy="828675"/>
          </a:xfrm>
          <a:prstGeom prst="rightArrow">
            <a:avLst>
              <a:gd name="adj1" fmla="val 50000"/>
              <a:gd name="adj2" fmla="val 29148"/>
            </a:avLst>
          </a:prstGeom>
          <a:solidFill>
            <a:srgbClr val="1DA1A4">
              <a:lumMod val="20000"/>
              <a:lumOff val="80000"/>
            </a:srgbClr>
          </a:solidFill>
          <a:ln>
            <a:noFill/>
          </a:ln>
        </p:spPr>
        <p:txBody>
          <a:bodyPr wrap="none" lIns="0" tIns="0" rIns="0" bIns="0" anchor="ctr"/>
          <a:lstStyle>
            <a:lvl1pPr eaLnBrk="0" hangingPunct="0">
              <a:lnSpc>
                <a:spcPct val="120000"/>
              </a:lnSpc>
              <a:buChar char="•"/>
              <a:defRPr sz="1600" b="1">
                <a:solidFill>
                  <a:srgbClr val="00529E"/>
                </a:solidFill>
                <a:latin typeface="Arial" pitchFamily="34" charset="0"/>
              </a:defRPr>
            </a:lvl1pPr>
            <a:lvl2pPr marL="742950" indent="-285750" eaLnBrk="0" hangingPunct="0">
              <a:lnSpc>
                <a:spcPct val="120000"/>
              </a:lnSpc>
              <a:buChar char="•"/>
              <a:defRPr sz="1600">
                <a:solidFill>
                  <a:srgbClr val="00529E"/>
                </a:solidFill>
                <a:latin typeface="Arial" pitchFamily="34" charset="0"/>
              </a:defRPr>
            </a:lvl2pPr>
            <a:lvl3pPr marL="1143000" indent="-228600" eaLnBrk="0" hangingPunct="0">
              <a:lnSpc>
                <a:spcPct val="120000"/>
              </a:lnSpc>
              <a:buChar char="–"/>
              <a:defRPr sz="1600">
                <a:solidFill>
                  <a:srgbClr val="00529E"/>
                </a:solidFill>
                <a:latin typeface="Arial" pitchFamily="34" charset="0"/>
              </a:defRPr>
            </a:lvl3pPr>
            <a:lvl4pPr marL="1600200" indent="-228600" eaLnBrk="0" hangingPunct="0">
              <a:lnSpc>
                <a:spcPct val="120000"/>
              </a:lnSpc>
              <a:buChar char="-"/>
              <a:defRPr sz="1600">
                <a:solidFill>
                  <a:srgbClr val="00529E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7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Rounded Rectangle 7">
            <a:extLst>
              <a:ext uri="{FF2B5EF4-FFF2-40B4-BE49-F238E27FC236}">
                <a16:creationId xmlns:a16="http://schemas.microsoft.com/office/drawing/2014/main" id="{4AB02654-9EC8-4A26-8B66-439BE5E039D6}"/>
              </a:ext>
            </a:extLst>
          </p:cNvPr>
          <p:cNvSpPr/>
          <p:nvPr/>
        </p:nvSpPr>
        <p:spPr>
          <a:xfrm>
            <a:off x="1815485" y="1063578"/>
            <a:ext cx="4623956" cy="356319"/>
          </a:xfrm>
          <a:prstGeom prst="roundRect">
            <a:avLst/>
          </a:prstGeom>
          <a:solidFill>
            <a:srgbClr val="646464"/>
          </a:solidFill>
          <a:ln w="38100" cap="flat" cmpd="sng" algn="ctr">
            <a:noFill/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108000" tIns="0" rIns="10800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La collocazione originaria…</a:t>
            </a: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47A52C57-EB2B-4BE6-A995-FF43BA34BE50}"/>
              </a:ext>
            </a:extLst>
          </p:cNvPr>
          <p:cNvSpPr/>
          <p:nvPr/>
        </p:nvSpPr>
        <p:spPr>
          <a:xfrm>
            <a:off x="1834311" y="4349332"/>
            <a:ext cx="4623956" cy="356319"/>
          </a:xfrm>
          <a:prstGeom prst="roundRect">
            <a:avLst/>
          </a:prstGeom>
          <a:solidFill>
            <a:srgbClr val="646464"/>
          </a:solidFill>
          <a:ln w="38100" cap="flat" cmpd="sng" algn="ctr">
            <a:noFill/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108000" tIns="0" rIns="10800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Il valore del Progetto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8F1EBA32-6CA4-4877-9C72-D0D9DB22028C}"/>
              </a:ext>
            </a:extLst>
          </p:cNvPr>
          <p:cNvSpPr/>
          <p:nvPr/>
        </p:nvSpPr>
        <p:spPr>
          <a:xfrm>
            <a:off x="1815485" y="2441738"/>
            <a:ext cx="4623955" cy="356319"/>
          </a:xfrm>
          <a:prstGeom prst="roundRect">
            <a:avLst/>
          </a:prstGeom>
          <a:solidFill>
            <a:srgbClr val="646464"/>
          </a:solidFill>
          <a:ln w="38100" cap="flat" cmpd="sng" algn="ctr">
            <a:noFill/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108000" tIns="0" rIns="108000" bIns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itchFamily="34" charset="0"/>
              </a:rPr>
              <a:t>…e l’attivazione sul POC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3C26BCE-26AC-492A-83E5-DF0F4F219E78}"/>
              </a:ext>
            </a:extLst>
          </p:cNvPr>
          <p:cNvSpPr txBox="1">
            <a:spLocks/>
          </p:cNvSpPr>
          <p:nvPr/>
        </p:nvSpPr>
        <p:spPr>
          <a:xfrm>
            <a:off x="2012378" y="1459204"/>
            <a:ext cx="7415707" cy="799226"/>
          </a:xfrm>
          <a:prstGeom prst="rect">
            <a:avLst/>
          </a:prstGeom>
        </p:spPr>
        <p:txBody>
          <a:bodyPr/>
          <a:lstStyle>
            <a:lvl1pPr marL="356616" indent="-356616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lvl2pPr marL="713232" indent="-356616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2pPr>
            <a:lvl3pPr marL="1069848" indent="-356616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3pPr>
            <a:lvl4pPr marL="1426464" indent="-356616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4pPr>
            <a:lvl5pPr marL="1783080" indent="-356616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it-IT" sz="1500" b="1" i="1" u="none" strike="noStrike" kern="120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Il Progetto complesso «Uffici di Prossimità» si colloca originariamente nel contesto delle iniziative del «Sistema-Giustizia» afferenti l’Asse I del Fondo Sociale Europeo del PON Governance e Capacità Istituzionale 2014-2020, Obiettivo specifico 1.4, Azione 1.4.1. 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0667336-77AC-4938-9820-325C02521E5D}"/>
              </a:ext>
            </a:extLst>
          </p:cNvPr>
          <p:cNvSpPr txBox="1">
            <a:spLocks/>
          </p:cNvSpPr>
          <p:nvPr/>
        </p:nvSpPr>
        <p:spPr>
          <a:xfrm>
            <a:off x="2152527" y="4770746"/>
            <a:ext cx="7096517" cy="105897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096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779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33513" indent="-355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787525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endParaRPr kumimoji="0" lang="it-IT" sz="1300" b="1" i="1" u="none" strike="noStrike" kern="1200" cap="none" spc="0" normalizeH="0" baseline="0" noProof="0" dirty="0">
              <a:ln>
                <a:noFill/>
              </a:ln>
              <a:solidFill>
                <a:srgbClr val="646464"/>
              </a:solidFill>
              <a:effectLst/>
              <a:uLnTx/>
              <a:uFillTx/>
              <a:latin typeface="EYInterstate" panose="02000503020000020004" pitchFamily="2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it-IT" sz="1500" b="1" i="1" u="none" strike="noStrike" kern="120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Il valore del Progetto complesso ammonta ad Euro 36.764.941,00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7E00169-D023-47CC-8703-85D7EADA1D3F}"/>
              </a:ext>
            </a:extLst>
          </p:cNvPr>
          <p:cNvSpPr txBox="1">
            <a:spLocks/>
          </p:cNvSpPr>
          <p:nvPr/>
        </p:nvSpPr>
        <p:spPr>
          <a:xfrm>
            <a:off x="2133701" y="4169956"/>
            <a:ext cx="7134172" cy="10801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096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779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33513" indent="-355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787525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endParaRPr kumimoji="0" lang="it-IT" sz="1300" b="1" i="1" u="none" strike="noStrike" kern="1200" cap="none" spc="0" normalizeH="0" baseline="0" noProof="0" dirty="0">
              <a:ln>
                <a:noFill/>
              </a:ln>
              <a:solidFill>
                <a:srgbClr val="646464"/>
              </a:solidFill>
              <a:effectLst/>
              <a:uLnTx/>
              <a:uFillTx/>
              <a:latin typeface="EYInterstate" panose="02000503020000020004" pitchFamily="2" charset="0"/>
              <a:ea typeface="+mn-ea"/>
              <a:cs typeface="+mn-cs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AD7F7-4AEC-4E2B-82C8-763E9C6AA8C0}"/>
              </a:ext>
            </a:extLst>
          </p:cNvPr>
          <p:cNvSpPr txBox="1">
            <a:spLocks/>
          </p:cNvSpPr>
          <p:nvPr/>
        </p:nvSpPr>
        <p:spPr>
          <a:xfrm>
            <a:off x="2108547" y="2885014"/>
            <a:ext cx="7239639" cy="151792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096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77913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33513" indent="-355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787525" indent="-354013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it-IT" sz="1500" b="1" i="1" u="none" strike="noStrike" kern="120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seguito del decreto n. 48 del 10/06/2022 dell’AICT e del decreto n. 209 del 28/07/2022 della DGCPC, il Progetto complesso «Uffici di Prossimità» è stato attivato sul Programma di Azione Coesione Complementare (POC) al Programma Operativo Nazionale Governance e Capacità Istituzionale 2014-2020 (finanziato da risorse nazionali) - Asse 1 - Obiettivo specifico 1.2 – Azione 1.2.2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E600"/>
              </a:buClr>
              <a:buSzPct val="70000"/>
              <a:buFont typeface="Arial" pitchFamily="34" charset="0"/>
              <a:buNone/>
              <a:tabLst/>
              <a:defRPr/>
            </a:pPr>
            <a:r>
              <a:rPr kumimoji="0" lang="it-IT" sz="1300" b="1" i="1" u="none" strike="noStrike" kern="1200" cap="none" spc="0" normalizeH="0" baseline="0" noProof="0" dirty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EYInterstate" panose="02000503020000020004" pitchFamily="2" charset="0"/>
                <a:ea typeface="+mn-ea"/>
                <a:cs typeface="+mn-cs"/>
              </a:rPr>
              <a:t> </a:t>
            </a:r>
          </a:p>
        </p:txBody>
      </p:sp>
      <p:pic>
        <p:nvPicPr>
          <p:cNvPr id="18" name="Graphic 17" descr="Coins">
            <a:extLst>
              <a:ext uri="{FF2B5EF4-FFF2-40B4-BE49-F238E27FC236}">
                <a16:creationId xmlns:a16="http://schemas.microsoft.com/office/drawing/2014/main" id="{E69B8D12-683A-4A50-B19E-665A3BE03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72151" y="4786014"/>
            <a:ext cx="612000" cy="612000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FF132B65-043F-6141-44C6-D27341900A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86" y="5946261"/>
            <a:ext cx="1766654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Immagine 19" descr="Immagine che contiene testo, Carattere, logo, Blu elettrico&#10;&#10;Descrizione generata automaticamente">
            <a:extLst>
              <a:ext uri="{FF2B5EF4-FFF2-40B4-BE49-F238E27FC236}">
                <a16:creationId xmlns:a16="http://schemas.microsoft.com/office/drawing/2014/main" id="{49A6371F-2BE4-DC3F-0A92-754D0EE55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25" y="5946261"/>
            <a:ext cx="1876893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73C3C517-B552-1728-39B0-89209A1B45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921085"/>
            <a:ext cx="2202457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Immagine 21" descr="Statistiche per le politiche di sviluppo">
            <a:extLst>
              <a:ext uri="{FF2B5EF4-FFF2-40B4-BE49-F238E27FC236}">
                <a16:creationId xmlns:a16="http://schemas.microsoft.com/office/drawing/2014/main" id="{C9272F17-9169-EF93-85BF-93BF9E2C6D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82" y="5961728"/>
            <a:ext cx="1766654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Immagine 23">
            <a:extLst>
              <a:ext uri="{FF2B5EF4-FFF2-40B4-BE49-F238E27FC236}">
                <a16:creationId xmlns:a16="http://schemas.microsoft.com/office/drawing/2014/main" id="{167AB890-EBBF-317B-3240-32B4CDD17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454" y="6011624"/>
            <a:ext cx="2360260" cy="773171"/>
          </a:xfrm>
          <a:prstGeom prst="rect">
            <a:avLst/>
          </a:prstGeom>
        </p:spPr>
      </p:pic>
      <p:sp>
        <p:nvSpPr>
          <p:cNvPr id="5" name="Right Arrow 11">
            <a:extLst>
              <a:ext uri="{FF2B5EF4-FFF2-40B4-BE49-F238E27FC236}">
                <a16:creationId xmlns:a16="http://schemas.microsoft.com/office/drawing/2014/main" id="{8A9891E1-148A-424B-80D1-445C90DC0A68}"/>
              </a:ext>
            </a:extLst>
          </p:cNvPr>
          <p:cNvSpPr>
            <a:spLocks noChangeArrowheads="1"/>
          </p:cNvSpPr>
          <p:nvPr/>
        </p:nvSpPr>
        <p:spPr bwMode="auto">
          <a:xfrm rot="16200000" flipH="1" flipV="1">
            <a:off x="8904421" y="3810353"/>
            <a:ext cx="1517922" cy="828675"/>
          </a:xfrm>
          <a:prstGeom prst="rightArrow">
            <a:avLst>
              <a:gd name="adj1" fmla="val 50000"/>
              <a:gd name="adj2" fmla="val 29192"/>
            </a:avLst>
          </a:prstGeom>
          <a:solidFill>
            <a:srgbClr val="93EAEC"/>
          </a:solidFill>
          <a:ln>
            <a:noFill/>
          </a:ln>
        </p:spPr>
        <p:txBody>
          <a:bodyPr wrap="none" lIns="0" tIns="0" rIns="0" bIns="0" anchor="ctr"/>
          <a:lstStyle>
            <a:lvl1pPr eaLnBrk="0" hangingPunct="0">
              <a:lnSpc>
                <a:spcPct val="120000"/>
              </a:lnSpc>
              <a:buChar char="•"/>
              <a:defRPr sz="1600" b="1">
                <a:solidFill>
                  <a:srgbClr val="00529E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20000"/>
              </a:lnSpc>
              <a:buChar char="•"/>
              <a:defRPr sz="1600">
                <a:solidFill>
                  <a:srgbClr val="00529E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20000"/>
              </a:lnSpc>
              <a:buChar char="–"/>
              <a:defRPr sz="1600">
                <a:solidFill>
                  <a:srgbClr val="00529E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0000"/>
              </a:lnSpc>
              <a:buChar char="-"/>
              <a:defRPr sz="1600">
                <a:solidFill>
                  <a:srgbClr val="00529E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7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611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>
            <a:extLst>
              <a:ext uri="{FF2B5EF4-FFF2-40B4-BE49-F238E27FC236}">
                <a16:creationId xmlns:a16="http://schemas.microsoft.com/office/drawing/2014/main" id="{3C2680FF-4DEE-4A2A-BA2C-2BA89D2B0B54}"/>
              </a:ext>
            </a:extLst>
          </p:cNvPr>
          <p:cNvSpPr txBox="1">
            <a:spLocks/>
          </p:cNvSpPr>
          <p:nvPr/>
        </p:nvSpPr>
        <p:spPr>
          <a:xfrm>
            <a:off x="453527" y="559485"/>
            <a:ext cx="1104601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Gli obiettivi del Progetto Complesso Uffici di Prossimità</a:t>
            </a:r>
            <a:b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b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it-IT" sz="3700" b="1" i="0" u="none" strike="noStrike" kern="1200" cap="none" spc="0" normalizeH="0" baseline="0" noProof="0" dirty="0">
              <a:ln>
                <a:noFill/>
              </a:ln>
              <a:solidFill>
                <a:srgbClr val="044598">
                  <a:lumMod val="75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47D643-4435-4C4D-A40D-F09AE2888257}"/>
              </a:ext>
            </a:extLst>
          </p:cNvPr>
          <p:cNvSpPr txBox="1"/>
          <p:nvPr/>
        </p:nvSpPr>
        <p:spPr>
          <a:xfrm>
            <a:off x="708454" y="1355501"/>
            <a:ext cx="10607245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marR="0" lvl="0" indent="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Il progetto promuove un </a:t>
            </a:r>
            <a:r>
              <a:rPr kumimoji="0" lang="it-IT" altLang="it-IT" sz="20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servizio Giustizia più vicino al cittadino</a:t>
            </a: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, realizzando una rete di Uffici di Prossimità, in grado di offrire servizi omogenei diretti soprattutto alle cd. «fasce deboli» e  decongestionando l’accesso ai Tribunali attraverso due obiettivi strategici:</a:t>
            </a:r>
          </a:p>
          <a:p>
            <a:pPr marL="92075" marR="0" lvl="0" indent="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L’implementazione del rapporto partecipativo e relazionale tra le istituzioni e la società civile, attraverso l’attivazione di «sportelli di prossimità» che assolvono a due differenti esigenze: </a:t>
            </a:r>
          </a:p>
          <a:p>
            <a:pPr marL="835025" lvl="1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diminuire la distanza tra cittadino e ufficio giudiziario attraverso luoghi di mediazione con il territorio;</a:t>
            </a:r>
          </a:p>
          <a:p>
            <a:pPr marL="835025" lvl="1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ricercare un’interlocuzione con il giudice tutelare per conoscerne orientamenti e prassi.</a:t>
            </a:r>
          </a:p>
          <a:p>
            <a:pPr marL="377825" marR="0" lvl="0" indent="-28575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549275" indent="-4572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Il rafforzamento del principio di trasparenza, dell’informazione e dell’attività pubblica attraverso        l’attivazione di servizi per il cittadino presso gli Uffici di prossimità, garantendo una riduzione dei tempi procedurali e un’informazione più veloce.</a:t>
            </a:r>
          </a:p>
          <a:p>
            <a:pPr marL="377825" marR="0" lvl="0" indent="-28575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92075" marR="0" lvl="0" indent="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    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F9FBD15-EC13-9FF1-C29D-82C2F2F0B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86" y="5946261"/>
            <a:ext cx="1766654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Immagine che contiene testo, Carattere, logo, Blu elettrico&#10;&#10;Descrizione generata automaticamente">
            <a:extLst>
              <a:ext uri="{FF2B5EF4-FFF2-40B4-BE49-F238E27FC236}">
                <a16:creationId xmlns:a16="http://schemas.microsoft.com/office/drawing/2014/main" id="{9F6A1B7A-9F2F-84ED-6FB2-97E05CF28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25" y="5946261"/>
            <a:ext cx="1876893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7DEABADD-2EF0-C3AD-946C-D783F0ACCE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921085"/>
            <a:ext cx="2202457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magine 10" descr="Statistiche per le politiche di sviluppo">
            <a:extLst>
              <a:ext uri="{FF2B5EF4-FFF2-40B4-BE49-F238E27FC236}">
                <a16:creationId xmlns:a16="http://schemas.microsoft.com/office/drawing/2014/main" id="{DA08A538-EE6C-0534-C88B-1D74EE8BD6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82" y="5961728"/>
            <a:ext cx="1766654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F28C4E77-F9EC-13DB-F03E-BDEC3E6A63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454" y="6011624"/>
            <a:ext cx="2360260" cy="77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09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1D52A4B8-F8ED-4242-A1CE-D32759B2AB7B}"/>
              </a:ext>
            </a:extLst>
          </p:cNvPr>
          <p:cNvSpPr txBox="1">
            <a:spLocks/>
          </p:cNvSpPr>
          <p:nvPr/>
        </p:nvSpPr>
        <p:spPr>
          <a:xfrm>
            <a:off x="559118" y="288649"/>
            <a:ext cx="110737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3700" dirty="0">
                <a:solidFill>
                  <a:srgbClr val="044598">
                    <a:lumMod val="75000"/>
                  </a:srgbClr>
                </a:solidFill>
                <a:latin typeface="Calibri"/>
              </a:rPr>
              <a:t>I s</a:t>
            </a:r>
            <a:r>
              <a:rPr kumimoji="0" lang="it-IT" sz="3700" b="1" i="0" u="none" strike="noStrike" kern="1200" cap="none" spc="0" normalizeH="0" baseline="0" noProof="0" dirty="0" err="1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ervizi</a:t>
            </a:r>
            <a: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 offerti dagli Sportelli di Prossimità</a:t>
            </a:r>
            <a:b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it-IT" sz="3700" b="1" i="0" u="none" strike="noStrike" kern="1200" cap="none" spc="0" normalizeH="0" baseline="0" noProof="0" dirty="0">
              <a:ln>
                <a:noFill/>
              </a:ln>
              <a:solidFill>
                <a:srgbClr val="044598">
                  <a:lumMod val="75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0481B7-0967-46F1-B301-458FF5795E80}"/>
              </a:ext>
            </a:extLst>
          </p:cNvPr>
          <p:cNvSpPr/>
          <p:nvPr/>
        </p:nvSpPr>
        <p:spPr>
          <a:xfrm>
            <a:off x="806665" y="971043"/>
            <a:ext cx="1057867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marR="0" lvl="0" indent="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92075" marR="0" lvl="0" indent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Gli «</a:t>
            </a:r>
            <a:r>
              <a:rPr lang="it-IT" altLang="it-IT" sz="2000" kern="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portelli di prossimità» offrono servizi di orientamento e consulenza e attività che in passato erano disponibili esclusivamente presso gli Uffici giudiziari  come:</a:t>
            </a:r>
          </a:p>
          <a:p>
            <a:pPr marL="92075" marR="0" lvl="0" indent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assistenza per i servizi della volontaria giurisdizione che non richiedono l’ausilio di un avvocato;</a:t>
            </a:r>
          </a:p>
          <a:p>
            <a:pPr marL="92075" marR="0" lvl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supporto alla compilazione della modulistica del Tribunale di riferimento; </a:t>
            </a:r>
          </a:p>
          <a:p>
            <a:pPr marL="92075" marR="0" lvl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supporto sull’avvio di procedimenti davanti al Tribunale in materia tutelare; </a:t>
            </a:r>
          </a:p>
          <a:p>
            <a:pPr marL="92075" marR="0" lvl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inoltro delle pratiche sull’Amministrazione di Sostegno; </a:t>
            </a:r>
          </a:p>
          <a:p>
            <a:pPr marL="92075" marR="0" lvl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autorizzazione al rilascio di documenti validi per l’espatrio per il minore;  </a:t>
            </a:r>
          </a:p>
          <a:p>
            <a:pPr marL="92075" marR="0" lvl="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434975" marR="0" lvl="0" indent="-342900" algn="just" defTabSz="91440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trasmissione di istanze al giudice tutelare; trasmissione delle pratiche per la nomina di un curatore speciale. </a:t>
            </a:r>
          </a:p>
          <a:p>
            <a:pPr marL="377825" marR="0" lvl="0" indent="-28575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377825" marR="0" lvl="0" indent="-28575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it-IT" altLang="it-IT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92075" marR="0" lvl="0" indent="0" algn="ju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    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1208B87-9CE5-AC9D-89DC-4AE8ED4C6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86" y="5946261"/>
            <a:ext cx="1766654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magine 3" descr="Immagine che contiene testo, Carattere, logo, Blu elettrico&#10;&#10;Descrizione generata automaticamente">
            <a:extLst>
              <a:ext uri="{FF2B5EF4-FFF2-40B4-BE49-F238E27FC236}">
                <a16:creationId xmlns:a16="http://schemas.microsoft.com/office/drawing/2014/main" id="{023D0A86-AAF9-58AA-66FD-DF4A537237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25" y="5946261"/>
            <a:ext cx="1876893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2E4BE5FE-EE1C-1793-9567-9617743B15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921085"/>
            <a:ext cx="2202457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6" descr="Statistiche per le politiche di sviluppo">
            <a:extLst>
              <a:ext uri="{FF2B5EF4-FFF2-40B4-BE49-F238E27FC236}">
                <a16:creationId xmlns:a16="http://schemas.microsoft.com/office/drawing/2014/main" id="{9A1D2857-5273-AE52-E016-211F8E7E07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82" y="5961728"/>
            <a:ext cx="1766654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60D72EA-4DEA-05E9-E0A3-03A42646CB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454" y="6011624"/>
            <a:ext cx="2360260" cy="77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08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E56709ED-6ABB-44BE-BA4B-AE14478CBFA9}"/>
              </a:ext>
            </a:extLst>
          </p:cNvPr>
          <p:cNvSpPr/>
          <p:nvPr/>
        </p:nvSpPr>
        <p:spPr>
          <a:xfrm>
            <a:off x="5509742" y="0"/>
            <a:ext cx="6696891" cy="5957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610" tIns="54610" rIns="54610" bIns="54610" rtlCol="0" anchor="ctr"/>
          <a:lstStyle/>
          <a:p>
            <a:pPr algn="l"/>
            <a:endParaRPr lang="it-IT" sz="1500" err="1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59AA4CE-DBCA-416E-ADD2-5B5C2F29B3EE}"/>
              </a:ext>
            </a:extLst>
          </p:cNvPr>
          <p:cNvSpPr txBox="1"/>
          <p:nvPr/>
        </p:nvSpPr>
        <p:spPr>
          <a:xfrm>
            <a:off x="6313714" y="762426"/>
            <a:ext cx="5185826" cy="483709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spcAft>
                <a:spcPts val="600"/>
              </a:spcAft>
            </a:pPr>
            <a:r>
              <a:rPr lang="it-IT" sz="1200" kern="0" dirty="0">
                <a:solidFill>
                  <a:schemeClr val="accent1">
                    <a:lumMod val="50000"/>
                  </a:schemeClr>
                </a:solidFill>
              </a:rPr>
              <a:t>Tab. n.1 – Numero complessivo Protocolli d’intesa stipulati per la creazione degli </a:t>
            </a:r>
            <a:r>
              <a:rPr lang="it-IT" sz="1200" kern="0" dirty="0">
                <a:solidFill>
                  <a:srgbClr val="0070C0"/>
                </a:solidFill>
              </a:rPr>
              <a:t>Uffici di prossimità</a:t>
            </a:r>
          </a:p>
        </p:txBody>
      </p:sp>
      <p:grpSp>
        <p:nvGrpSpPr>
          <p:cNvPr id="36" name="Gruppo 90">
            <a:extLst>
              <a:ext uri="{FF2B5EF4-FFF2-40B4-BE49-F238E27FC236}">
                <a16:creationId xmlns:a16="http://schemas.microsoft.com/office/drawing/2014/main" id="{372A7E9E-77FD-49B9-948A-3E083B1EAA5E}"/>
              </a:ext>
            </a:extLst>
          </p:cNvPr>
          <p:cNvGrpSpPr/>
          <p:nvPr/>
        </p:nvGrpSpPr>
        <p:grpSpPr>
          <a:xfrm>
            <a:off x="6600824" y="1229433"/>
            <a:ext cx="4848225" cy="4599867"/>
            <a:chOff x="6891774" y="1719129"/>
            <a:chExt cx="2620526" cy="3337753"/>
          </a:xfrm>
        </p:grpSpPr>
        <p:sp>
          <p:nvSpPr>
            <p:cNvPr id="37" name="Freeform 20">
              <a:extLst>
                <a:ext uri="{FF2B5EF4-FFF2-40B4-BE49-F238E27FC236}">
                  <a16:creationId xmlns:a16="http://schemas.microsoft.com/office/drawing/2014/main" id="{912BDF8C-96A9-4782-A83D-B1F2E495A14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7491" y="1719129"/>
              <a:ext cx="398256" cy="440530"/>
            </a:xfrm>
            <a:custGeom>
              <a:avLst/>
              <a:gdLst>
                <a:gd name="T0" fmla="*/ 8 w 150"/>
                <a:gd name="T1" fmla="*/ 84 h 163"/>
                <a:gd name="T2" fmla="*/ 8 w 150"/>
                <a:gd name="T3" fmla="*/ 93 h 163"/>
                <a:gd name="T4" fmla="*/ 9 w 150"/>
                <a:gd name="T5" fmla="*/ 108 h 163"/>
                <a:gd name="T6" fmla="*/ 1 w 150"/>
                <a:gd name="T7" fmla="*/ 136 h 163"/>
                <a:gd name="T8" fmla="*/ 6 w 150"/>
                <a:gd name="T9" fmla="*/ 149 h 163"/>
                <a:gd name="T10" fmla="*/ 24 w 150"/>
                <a:gd name="T11" fmla="*/ 148 h 163"/>
                <a:gd name="T12" fmla="*/ 31 w 150"/>
                <a:gd name="T13" fmla="*/ 156 h 163"/>
                <a:gd name="T14" fmla="*/ 50 w 150"/>
                <a:gd name="T15" fmla="*/ 163 h 163"/>
                <a:gd name="T16" fmla="*/ 56 w 150"/>
                <a:gd name="T17" fmla="*/ 156 h 163"/>
                <a:gd name="T18" fmla="*/ 70 w 150"/>
                <a:gd name="T19" fmla="*/ 143 h 163"/>
                <a:gd name="T20" fmla="*/ 78 w 150"/>
                <a:gd name="T21" fmla="*/ 137 h 163"/>
                <a:gd name="T22" fmla="*/ 85 w 150"/>
                <a:gd name="T23" fmla="*/ 133 h 163"/>
                <a:gd name="T24" fmla="*/ 93 w 150"/>
                <a:gd name="T25" fmla="*/ 127 h 163"/>
                <a:gd name="T26" fmla="*/ 95 w 150"/>
                <a:gd name="T27" fmla="*/ 116 h 163"/>
                <a:gd name="T28" fmla="*/ 107 w 150"/>
                <a:gd name="T29" fmla="*/ 112 h 163"/>
                <a:gd name="T30" fmla="*/ 114 w 150"/>
                <a:gd name="T31" fmla="*/ 102 h 163"/>
                <a:gd name="T32" fmla="*/ 108 w 150"/>
                <a:gd name="T33" fmla="*/ 89 h 163"/>
                <a:gd name="T34" fmla="*/ 111 w 150"/>
                <a:gd name="T35" fmla="*/ 77 h 163"/>
                <a:gd name="T36" fmla="*/ 114 w 150"/>
                <a:gd name="T37" fmla="*/ 65 h 163"/>
                <a:gd name="T38" fmla="*/ 124 w 150"/>
                <a:gd name="T39" fmla="*/ 58 h 163"/>
                <a:gd name="T40" fmla="*/ 134 w 150"/>
                <a:gd name="T41" fmla="*/ 57 h 163"/>
                <a:gd name="T42" fmla="*/ 145 w 150"/>
                <a:gd name="T43" fmla="*/ 54 h 163"/>
                <a:gd name="T44" fmla="*/ 145 w 150"/>
                <a:gd name="T45" fmla="*/ 41 h 163"/>
                <a:gd name="T46" fmla="*/ 143 w 150"/>
                <a:gd name="T47" fmla="*/ 27 h 163"/>
                <a:gd name="T48" fmla="*/ 135 w 150"/>
                <a:gd name="T49" fmla="*/ 21 h 163"/>
                <a:gd name="T50" fmla="*/ 132 w 150"/>
                <a:gd name="T51" fmla="*/ 9 h 163"/>
                <a:gd name="T52" fmla="*/ 138 w 150"/>
                <a:gd name="T53" fmla="*/ 1 h 163"/>
                <a:gd name="T54" fmla="*/ 123 w 150"/>
                <a:gd name="T55" fmla="*/ 0 h 163"/>
                <a:gd name="T56" fmla="*/ 99 w 150"/>
                <a:gd name="T57" fmla="*/ 16 h 163"/>
                <a:gd name="T58" fmla="*/ 79 w 150"/>
                <a:gd name="T59" fmla="*/ 10 h 163"/>
                <a:gd name="T60" fmla="*/ 71 w 150"/>
                <a:gd name="T61" fmla="*/ 15 h 163"/>
                <a:gd name="T62" fmla="*/ 50 w 150"/>
                <a:gd name="T63" fmla="*/ 24 h 163"/>
                <a:gd name="T64" fmla="*/ 38 w 150"/>
                <a:gd name="T65" fmla="*/ 35 h 163"/>
                <a:gd name="T66" fmla="*/ 23 w 150"/>
                <a:gd name="T67" fmla="*/ 33 h 163"/>
                <a:gd name="T68" fmla="*/ 14 w 150"/>
                <a:gd name="T69" fmla="*/ 27 h 163"/>
                <a:gd name="T70" fmla="*/ 1 w 150"/>
                <a:gd name="T71" fmla="*/ 32 h 163"/>
                <a:gd name="T72" fmla="*/ 2 w 150"/>
                <a:gd name="T73" fmla="*/ 42 h 163"/>
                <a:gd name="T74" fmla="*/ 2 w 150"/>
                <a:gd name="T75" fmla="*/ 57 h 163"/>
                <a:gd name="T76" fmla="*/ 6 w 150"/>
                <a:gd name="T77" fmla="*/ 68 h 163"/>
                <a:gd name="T78" fmla="*/ 14 w 150"/>
                <a:gd name="T79" fmla="*/ 7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0" h="163">
                  <a:moveTo>
                    <a:pt x="14" y="77"/>
                  </a:moveTo>
                  <a:lnTo>
                    <a:pt x="8" y="84"/>
                  </a:lnTo>
                  <a:lnTo>
                    <a:pt x="10" y="88"/>
                  </a:lnTo>
                  <a:lnTo>
                    <a:pt x="8" y="93"/>
                  </a:lnTo>
                  <a:lnTo>
                    <a:pt x="11" y="102"/>
                  </a:lnTo>
                  <a:lnTo>
                    <a:pt x="9" y="108"/>
                  </a:lnTo>
                  <a:lnTo>
                    <a:pt x="0" y="122"/>
                  </a:lnTo>
                  <a:lnTo>
                    <a:pt x="1" y="136"/>
                  </a:lnTo>
                  <a:lnTo>
                    <a:pt x="3" y="145"/>
                  </a:lnTo>
                  <a:lnTo>
                    <a:pt x="6" y="149"/>
                  </a:lnTo>
                  <a:lnTo>
                    <a:pt x="13" y="151"/>
                  </a:lnTo>
                  <a:lnTo>
                    <a:pt x="24" y="148"/>
                  </a:lnTo>
                  <a:lnTo>
                    <a:pt x="30" y="151"/>
                  </a:lnTo>
                  <a:lnTo>
                    <a:pt x="31" y="156"/>
                  </a:lnTo>
                  <a:lnTo>
                    <a:pt x="37" y="163"/>
                  </a:lnTo>
                  <a:lnTo>
                    <a:pt x="50" y="163"/>
                  </a:lnTo>
                  <a:lnTo>
                    <a:pt x="54" y="162"/>
                  </a:lnTo>
                  <a:lnTo>
                    <a:pt x="56" y="156"/>
                  </a:lnTo>
                  <a:lnTo>
                    <a:pt x="66" y="145"/>
                  </a:lnTo>
                  <a:lnTo>
                    <a:pt x="70" y="143"/>
                  </a:lnTo>
                  <a:lnTo>
                    <a:pt x="73" y="138"/>
                  </a:lnTo>
                  <a:lnTo>
                    <a:pt x="78" y="137"/>
                  </a:lnTo>
                  <a:lnTo>
                    <a:pt x="83" y="134"/>
                  </a:lnTo>
                  <a:lnTo>
                    <a:pt x="85" y="133"/>
                  </a:lnTo>
                  <a:lnTo>
                    <a:pt x="92" y="133"/>
                  </a:lnTo>
                  <a:lnTo>
                    <a:pt x="93" y="127"/>
                  </a:lnTo>
                  <a:lnTo>
                    <a:pt x="92" y="118"/>
                  </a:lnTo>
                  <a:lnTo>
                    <a:pt x="95" y="116"/>
                  </a:lnTo>
                  <a:lnTo>
                    <a:pt x="101" y="115"/>
                  </a:lnTo>
                  <a:lnTo>
                    <a:pt x="107" y="112"/>
                  </a:lnTo>
                  <a:lnTo>
                    <a:pt x="111" y="108"/>
                  </a:lnTo>
                  <a:lnTo>
                    <a:pt x="114" y="102"/>
                  </a:lnTo>
                  <a:lnTo>
                    <a:pt x="115" y="97"/>
                  </a:lnTo>
                  <a:lnTo>
                    <a:pt x="108" y="89"/>
                  </a:lnTo>
                  <a:lnTo>
                    <a:pt x="109" y="80"/>
                  </a:lnTo>
                  <a:lnTo>
                    <a:pt x="111" y="77"/>
                  </a:lnTo>
                  <a:lnTo>
                    <a:pt x="112" y="70"/>
                  </a:lnTo>
                  <a:lnTo>
                    <a:pt x="114" y="65"/>
                  </a:lnTo>
                  <a:lnTo>
                    <a:pt x="119" y="63"/>
                  </a:lnTo>
                  <a:lnTo>
                    <a:pt x="124" y="58"/>
                  </a:lnTo>
                  <a:lnTo>
                    <a:pt x="128" y="54"/>
                  </a:lnTo>
                  <a:lnTo>
                    <a:pt x="134" y="57"/>
                  </a:lnTo>
                  <a:lnTo>
                    <a:pt x="139" y="56"/>
                  </a:lnTo>
                  <a:lnTo>
                    <a:pt x="145" y="54"/>
                  </a:lnTo>
                  <a:lnTo>
                    <a:pt x="150" y="48"/>
                  </a:lnTo>
                  <a:lnTo>
                    <a:pt x="145" y="41"/>
                  </a:lnTo>
                  <a:lnTo>
                    <a:pt x="139" y="32"/>
                  </a:lnTo>
                  <a:lnTo>
                    <a:pt x="143" y="27"/>
                  </a:lnTo>
                  <a:lnTo>
                    <a:pt x="141" y="24"/>
                  </a:lnTo>
                  <a:lnTo>
                    <a:pt x="135" y="21"/>
                  </a:lnTo>
                  <a:lnTo>
                    <a:pt x="134" y="14"/>
                  </a:lnTo>
                  <a:lnTo>
                    <a:pt x="132" y="9"/>
                  </a:lnTo>
                  <a:lnTo>
                    <a:pt x="139" y="4"/>
                  </a:lnTo>
                  <a:lnTo>
                    <a:pt x="138" y="1"/>
                  </a:lnTo>
                  <a:lnTo>
                    <a:pt x="132" y="0"/>
                  </a:lnTo>
                  <a:lnTo>
                    <a:pt x="123" y="0"/>
                  </a:lnTo>
                  <a:lnTo>
                    <a:pt x="116" y="3"/>
                  </a:lnTo>
                  <a:lnTo>
                    <a:pt x="99" y="16"/>
                  </a:lnTo>
                  <a:lnTo>
                    <a:pt x="90" y="14"/>
                  </a:lnTo>
                  <a:lnTo>
                    <a:pt x="79" y="10"/>
                  </a:lnTo>
                  <a:lnTo>
                    <a:pt x="75" y="14"/>
                  </a:lnTo>
                  <a:lnTo>
                    <a:pt x="71" y="15"/>
                  </a:lnTo>
                  <a:lnTo>
                    <a:pt x="58" y="15"/>
                  </a:lnTo>
                  <a:lnTo>
                    <a:pt x="50" y="24"/>
                  </a:lnTo>
                  <a:lnTo>
                    <a:pt x="44" y="35"/>
                  </a:lnTo>
                  <a:lnTo>
                    <a:pt x="38" y="35"/>
                  </a:lnTo>
                  <a:lnTo>
                    <a:pt x="32" y="35"/>
                  </a:lnTo>
                  <a:lnTo>
                    <a:pt x="23" y="33"/>
                  </a:lnTo>
                  <a:lnTo>
                    <a:pt x="17" y="27"/>
                  </a:lnTo>
                  <a:lnTo>
                    <a:pt x="14" y="27"/>
                  </a:lnTo>
                  <a:lnTo>
                    <a:pt x="10" y="30"/>
                  </a:lnTo>
                  <a:lnTo>
                    <a:pt x="1" y="32"/>
                  </a:lnTo>
                  <a:lnTo>
                    <a:pt x="0" y="34"/>
                  </a:lnTo>
                  <a:lnTo>
                    <a:pt x="2" y="42"/>
                  </a:lnTo>
                  <a:lnTo>
                    <a:pt x="0" y="51"/>
                  </a:lnTo>
                  <a:lnTo>
                    <a:pt x="2" y="57"/>
                  </a:lnTo>
                  <a:lnTo>
                    <a:pt x="1" y="64"/>
                  </a:lnTo>
                  <a:lnTo>
                    <a:pt x="6" y="68"/>
                  </a:lnTo>
                  <a:lnTo>
                    <a:pt x="12" y="71"/>
                  </a:lnTo>
                  <a:lnTo>
                    <a:pt x="14" y="77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Freeform 21">
              <a:extLst>
                <a:ext uri="{FF2B5EF4-FFF2-40B4-BE49-F238E27FC236}">
                  <a16:creationId xmlns:a16="http://schemas.microsoft.com/office/drawing/2014/main" id="{110BAC3E-2261-4171-BF35-B76992764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7491" y="1719129"/>
              <a:ext cx="398256" cy="440530"/>
            </a:xfrm>
            <a:custGeom>
              <a:avLst/>
              <a:gdLst>
                <a:gd name="T0" fmla="*/ 8 w 150"/>
                <a:gd name="T1" fmla="*/ 84 h 163"/>
                <a:gd name="T2" fmla="*/ 8 w 150"/>
                <a:gd name="T3" fmla="*/ 93 h 163"/>
                <a:gd name="T4" fmla="*/ 9 w 150"/>
                <a:gd name="T5" fmla="*/ 108 h 163"/>
                <a:gd name="T6" fmla="*/ 1 w 150"/>
                <a:gd name="T7" fmla="*/ 136 h 163"/>
                <a:gd name="T8" fmla="*/ 6 w 150"/>
                <a:gd name="T9" fmla="*/ 149 h 163"/>
                <a:gd name="T10" fmla="*/ 24 w 150"/>
                <a:gd name="T11" fmla="*/ 148 h 163"/>
                <a:gd name="T12" fmla="*/ 31 w 150"/>
                <a:gd name="T13" fmla="*/ 156 h 163"/>
                <a:gd name="T14" fmla="*/ 50 w 150"/>
                <a:gd name="T15" fmla="*/ 163 h 163"/>
                <a:gd name="T16" fmla="*/ 56 w 150"/>
                <a:gd name="T17" fmla="*/ 156 h 163"/>
                <a:gd name="T18" fmla="*/ 70 w 150"/>
                <a:gd name="T19" fmla="*/ 143 h 163"/>
                <a:gd name="T20" fmla="*/ 78 w 150"/>
                <a:gd name="T21" fmla="*/ 137 h 163"/>
                <a:gd name="T22" fmla="*/ 85 w 150"/>
                <a:gd name="T23" fmla="*/ 133 h 163"/>
                <a:gd name="T24" fmla="*/ 93 w 150"/>
                <a:gd name="T25" fmla="*/ 127 h 163"/>
                <a:gd name="T26" fmla="*/ 95 w 150"/>
                <a:gd name="T27" fmla="*/ 116 h 163"/>
                <a:gd name="T28" fmla="*/ 107 w 150"/>
                <a:gd name="T29" fmla="*/ 112 h 163"/>
                <a:gd name="T30" fmla="*/ 114 w 150"/>
                <a:gd name="T31" fmla="*/ 102 h 163"/>
                <a:gd name="T32" fmla="*/ 108 w 150"/>
                <a:gd name="T33" fmla="*/ 89 h 163"/>
                <a:gd name="T34" fmla="*/ 111 w 150"/>
                <a:gd name="T35" fmla="*/ 77 h 163"/>
                <a:gd name="T36" fmla="*/ 114 w 150"/>
                <a:gd name="T37" fmla="*/ 65 h 163"/>
                <a:gd name="T38" fmla="*/ 124 w 150"/>
                <a:gd name="T39" fmla="*/ 58 h 163"/>
                <a:gd name="T40" fmla="*/ 134 w 150"/>
                <a:gd name="T41" fmla="*/ 57 h 163"/>
                <a:gd name="T42" fmla="*/ 145 w 150"/>
                <a:gd name="T43" fmla="*/ 54 h 163"/>
                <a:gd name="T44" fmla="*/ 145 w 150"/>
                <a:gd name="T45" fmla="*/ 41 h 163"/>
                <a:gd name="T46" fmla="*/ 143 w 150"/>
                <a:gd name="T47" fmla="*/ 27 h 163"/>
                <a:gd name="T48" fmla="*/ 135 w 150"/>
                <a:gd name="T49" fmla="*/ 21 h 163"/>
                <a:gd name="T50" fmla="*/ 132 w 150"/>
                <a:gd name="T51" fmla="*/ 9 h 163"/>
                <a:gd name="T52" fmla="*/ 138 w 150"/>
                <a:gd name="T53" fmla="*/ 1 h 163"/>
                <a:gd name="T54" fmla="*/ 123 w 150"/>
                <a:gd name="T55" fmla="*/ 0 h 163"/>
                <a:gd name="T56" fmla="*/ 99 w 150"/>
                <a:gd name="T57" fmla="*/ 16 h 163"/>
                <a:gd name="T58" fmla="*/ 79 w 150"/>
                <a:gd name="T59" fmla="*/ 10 h 163"/>
                <a:gd name="T60" fmla="*/ 71 w 150"/>
                <a:gd name="T61" fmla="*/ 15 h 163"/>
                <a:gd name="T62" fmla="*/ 50 w 150"/>
                <a:gd name="T63" fmla="*/ 24 h 163"/>
                <a:gd name="T64" fmla="*/ 38 w 150"/>
                <a:gd name="T65" fmla="*/ 35 h 163"/>
                <a:gd name="T66" fmla="*/ 23 w 150"/>
                <a:gd name="T67" fmla="*/ 33 h 163"/>
                <a:gd name="T68" fmla="*/ 14 w 150"/>
                <a:gd name="T69" fmla="*/ 27 h 163"/>
                <a:gd name="T70" fmla="*/ 1 w 150"/>
                <a:gd name="T71" fmla="*/ 32 h 163"/>
                <a:gd name="T72" fmla="*/ 2 w 150"/>
                <a:gd name="T73" fmla="*/ 42 h 163"/>
                <a:gd name="T74" fmla="*/ 2 w 150"/>
                <a:gd name="T75" fmla="*/ 57 h 163"/>
                <a:gd name="T76" fmla="*/ 6 w 150"/>
                <a:gd name="T77" fmla="*/ 68 h 163"/>
                <a:gd name="T78" fmla="*/ 14 w 150"/>
                <a:gd name="T79" fmla="*/ 7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0" h="163">
                  <a:moveTo>
                    <a:pt x="14" y="77"/>
                  </a:moveTo>
                  <a:lnTo>
                    <a:pt x="8" y="84"/>
                  </a:lnTo>
                  <a:lnTo>
                    <a:pt x="10" y="88"/>
                  </a:lnTo>
                  <a:lnTo>
                    <a:pt x="8" y="93"/>
                  </a:lnTo>
                  <a:lnTo>
                    <a:pt x="11" y="102"/>
                  </a:lnTo>
                  <a:lnTo>
                    <a:pt x="9" y="108"/>
                  </a:lnTo>
                  <a:lnTo>
                    <a:pt x="0" y="122"/>
                  </a:lnTo>
                  <a:lnTo>
                    <a:pt x="1" y="136"/>
                  </a:lnTo>
                  <a:lnTo>
                    <a:pt x="3" y="145"/>
                  </a:lnTo>
                  <a:lnTo>
                    <a:pt x="6" y="149"/>
                  </a:lnTo>
                  <a:lnTo>
                    <a:pt x="13" y="151"/>
                  </a:lnTo>
                  <a:lnTo>
                    <a:pt x="24" y="148"/>
                  </a:lnTo>
                  <a:lnTo>
                    <a:pt x="30" y="151"/>
                  </a:lnTo>
                  <a:lnTo>
                    <a:pt x="31" y="156"/>
                  </a:lnTo>
                  <a:lnTo>
                    <a:pt x="37" y="163"/>
                  </a:lnTo>
                  <a:lnTo>
                    <a:pt x="50" y="163"/>
                  </a:lnTo>
                  <a:lnTo>
                    <a:pt x="54" y="162"/>
                  </a:lnTo>
                  <a:lnTo>
                    <a:pt x="56" y="156"/>
                  </a:lnTo>
                  <a:lnTo>
                    <a:pt x="66" y="145"/>
                  </a:lnTo>
                  <a:lnTo>
                    <a:pt x="70" y="143"/>
                  </a:lnTo>
                  <a:lnTo>
                    <a:pt x="73" y="138"/>
                  </a:lnTo>
                  <a:lnTo>
                    <a:pt x="78" y="137"/>
                  </a:lnTo>
                  <a:lnTo>
                    <a:pt x="83" y="134"/>
                  </a:lnTo>
                  <a:lnTo>
                    <a:pt x="85" y="133"/>
                  </a:lnTo>
                  <a:lnTo>
                    <a:pt x="92" y="133"/>
                  </a:lnTo>
                  <a:lnTo>
                    <a:pt x="93" y="127"/>
                  </a:lnTo>
                  <a:lnTo>
                    <a:pt x="92" y="118"/>
                  </a:lnTo>
                  <a:lnTo>
                    <a:pt x="95" y="116"/>
                  </a:lnTo>
                  <a:lnTo>
                    <a:pt x="101" y="115"/>
                  </a:lnTo>
                  <a:lnTo>
                    <a:pt x="107" y="112"/>
                  </a:lnTo>
                  <a:lnTo>
                    <a:pt x="111" y="108"/>
                  </a:lnTo>
                  <a:lnTo>
                    <a:pt x="114" y="102"/>
                  </a:lnTo>
                  <a:lnTo>
                    <a:pt x="115" y="97"/>
                  </a:lnTo>
                  <a:lnTo>
                    <a:pt x="108" y="89"/>
                  </a:lnTo>
                  <a:lnTo>
                    <a:pt x="109" y="80"/>
                  </a:lnTo>
                  <a:lnTo>
                    <a:pt x="111" y="77"/>
                  </a:lnTo>
                  <a:lnTo>
                    <a:pt x="112" y="70"/>
                  </a:lnTo>
                  <a:lnTo>
                    <a:pt x="114" y="65"/>
                  </a:lnTo>
                  <a:lnTo>
                    <a:pt x="119" y="63"/>
                  </a:lnTo>
                  <a:lnTo>
                    <a:pt x="124" y="58"/>
                  </a:lnTo>
                  <a:lnTo>
                    <a:pt x="128" y="54"/>
                  </a:lnTo>
                  <a:lnTo>
                    <a:pt x="134" y="57"/>
                  </a:lnTo>
                  <a:lnTo>
                    <a:pt x="139" y="56"/>
                  </a:lnTo>
                  <a:lnTo>
                    <a:pt x="145" y="54"/>
                  </a:lnTo>
                  <a:lnTo>
                    <a:pt x="150" y="48"/>
                  </a:lnTo>
                  <a:lnTo>
                    <a:pt x="145" y="41"/>
                  </a:lnTo>
                  <a:lnTo>
                    <a:pt x="139" y="32"/>
                  </a:lnTo>
                  <a:lnTo>
                    <a:pt x="143" y="27"/>
                  </a:lnTo>
                  <a:lnTo>
                    <a:pt x="141" y="24"/>
                  </a:lnTo>
                  <a:lnTo>
                    <a:pt x="135" y="21"/>
                  </a:lnTo>
                  <a:lnTo>
                    <a:pt x="134" y="14"/>
                  </a:lnTo>
                  <a:lnTo>
                    <a:pt x="132" y="9"/>
                  </a:lnTo>
                  <a:lnTo>
                    <a:pt x="139" y="4"/>
                  </a:lnTo>
                  <a:lnTo>
                    <a:pt x="138" y="1"/>
                  </a:lnTo>
                  <a:lnTo>
                    <a:pt x="132" y="0"/>
                  </a:lnTo>
                  <a:lnTo>
                    <a:pt x="123" y="0"/>
                  </a:lnTo>
                  <a:lnTo>
                    <a:pt x="116" y="3"/>
                  </a:lnTo>
                  <a:lnTo>
                    <a:pt x="99" y="16"/>
                  </a:lnTo>
                  <a:lnTo>
                    <a:pt x="90" y="14"/>
                  </a:lnTo>
                  <a:lnTo>
                    <a:pt x="79" y="10"/>
                  </a:lnTo>
                  <a:lnTo>
                    <a:pt x="75" y="14"/>
                  </a:lnTo>
                  <a:lnTo>
                    <a:pt x="71" y="15"/>
                  </a:lnTo>
                  <a:lnTo>
                    <a:pt x="58" y="15"/>
                  </a:lnTo>
                  <a:lnTo>
                    <a:pt x="50" y="24"/>
                  </a:lnTo>
                  <a:lnTo>
                    <a:pt x="44" y="35"/>
                  </a:lnTo>
                  <a:lnTo>
                    <a:pt x="38" y="35"/>
                  </a:lnTo>
                  <a:lnTo>
                    <a:pt x="32" y="35"/>
                  </a:lnTo>
                  <a:lnTo>
                    <a:pt x="23" y="33"/>
                  </a:lnTo>
                  <a:lnTo>
                    <a:pt x="17" y="27"/>
                  </a:lnTo>
                  <a:lnTo>
                    <a:pt x="14" y="27"/>
                  </a:lnTo>
                  <a:lnTo>
                    <a:pt x="10" y="30"/>
                  </a:lnTo>
                  <a:lnTo>
                    <a:pt x="1" y="32"/>
                  </a:lnTo>
                  <a:lnTo>
                    <a:pt x="0" y="34"/>
                  </a:lnTo>
                  <a:lnTo>
                    <a:pt x="2" y="42"/>
                  </a:lnTo>
                  <a:lnTo>
                    <a:pt x="0" y="51"/>
                  </a:lnTo>
                  <a:lnTo>
                    <a:pt x="2" y="57"/>
                  </a:lnTo>
                  <a:lnTo>
                    <a:pt x="1" y="64"/>
                  </a:lnTo>
                  <a:lnTo>
                    <a:pt x="6" y="68"/>
                  </a:lnTo>
                  <a:lnTo>
                    <a:pt x="12" y="71"/>
                  </a:lnTo>
                  <a:lnTo>
                    <a:pt x="14" y="77"/>
                  </a:lnTo>
                </a:path>
              </a:pathLst>
            </a:custGeom>
            <a:solidFill>
              <a:schemeClr val="bg2">
                <a:lumMod val="75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Freeform 24">
              <a:extLst>
                <a:ext uri="{FF2B5EF4-FFF2-40B4-BE49-F238E27FC236}">
                  <a16:creationId xmlns:a16="http://schemas.microsoft.com/office/drawing/2014/main" id="{91921BE7-F41C-4A4A-9FB3-88444BB8C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334" y="4654189"/>
              <a:ext cx="756686" cy="402693"/>
            </a:xfrm>
            <a:custGeom>
              <a:avLst/>
              <a:gdLst>
                <a:gd name="T0" fmla="*/ 56 w 285"/>
                <a:gd name="T1" fmla="*/ 24 h 149"/>
                <a:gd name="T2" fmla="*/ 55 w 285"/>
                <a:gd name="T3" fmla="*/ 14 h 149"/>
                <a:gd name="T4" fmla="*/ 67 w 285"/>
                <a:gd name="T5" fmla="*/ 13 h 149"/>
                <a:gd name="T6" fmla="*/ 77 w 285"/>
                <a:gd name="T7" fmla="*/ 10 h 149"/>
                <a:gd name="T8" fmla="*/ 82 w 285"/>
                <a:gd name="T9" fmla="*/ 18 h 149"/>
                <a:gd name="T10" fmla="*/ 97 w 285"/>
                <a:gd name="T11" fmla="*/ 21 h 149"/>
                <a:gd name="T12" fmla="*/ 105 w 285"/>
                <a:gd name="T13" fmla="*/ 28 h 149"/>
                <a:gd name="T14" fmla="*/ 120 w 285"/>
                <a:gd name="T15" fmla="*/ 33 h 149"/>
                <a:gd name="T16" fmla="*/ 140 w 285"/>
                <a:gd name="T17" fmla="*/ 28 h 149"/>
                <a:gd name="T18" fmla="*/ 169 w 285"/>
                <a:gd name="T19" fmla="*/ 29 h 149"/>
                <a:gd name="T20" fmla="*/ 181 w 285"/>
                <a:gd name="T21" fmla="*/ 27 h 149"/>
                <a:gd name="T22" fmla="*/ 202 w 285"/>
                <a:gd name="T23" fmla="*/ 15 h 149"/>
                <a:gd name="T24" fmla="*/ 220 w 285"/>
                <a:gd name="T25" fmla="*/ 11 h 149"/>
                <a:gd name="T26" fmla="*/ 229 w 285"/>
                <a:gd name="T27" fmla="*/ 14 h 149"/>
                <a:gd name="T28" fmla="*/ 242 w 285"/>
                <a:gd name="T29" fmla="*/ 12 h 149"/>
                <a:gd name="T30" fmla="*/ 246 w 285"/>
                <a:gd name="T31" fmla="*/ 4 h 149"/>
                <a:gd name="T32" fmla="*/ 249 w 285"/>
                <a:gd name="T33" fmla="*/ 8 h 149"/>
                <a:gd name="T34" fmla="*/ 271 w 285"/>
                <a:gd name="T35" fmla="*/ 1 h 149"/>
                <a:gd name="T36" fmla="*/ 282 w 285"/>
                <a:gd name="T37" fmla="*/ 5 h 149"/>
                <a:gd name="T38" fmla="*/ 260 w 285"/>
                <a:gd name="T39" fmla="*/ 32 h 149"/>
                <a:gd name="T40" fmla="*/ 250 w 285"/>
                <a:gd name="T41" fmla="*/ 48 h 149"/>
                <a:gd name="T42" fmla="*/ 248 w 285"/>
                <a:gd name="T43" fmla="*/ 57 h 149"/>
                <a:gd name="T44" fmla="*/ 244 w 285"/>
                <a:gd name="T45" fmla="*/ 67 h 149"/>
                <a:gd name="T46" fmla="*/ 238 w 285"/>
                <a:gd name="T47" fmla="*/ 75 h 149"/>
                <a:gd name="T48" fmla="*/ 242 w 285"/>
                <a:gd name="T49" fmla="*/ 88 h 149"/>
                <a:gd name="T50" fmla="*/ 247 w 285"/>
                <a:gd name="T51" fmla="*/ 90 h 149"/>
                <a:gd name="T52" fmla="*/ 253 w 285"/>
                <a:gd name="T53" fmla="*/ 96 h 149"/>
                <a:gd name="T54" fmla="*/ 250 w 285"/>
                <a:gd name="T55" fmla="*/ 101 h 149"/>
                <a:gd name="T56" fmla="*/ 255 w 285"/>
                <a:gd name="T57" fmla="*/ 108 h 149"/>
                <a:gd name="T58" fmla="*/ 259 w 285"/>
                <a:gd name="T59" fmla="*/ 113 h 149"/>
                <a:gd name="T60" fmla="*/ 258 w 285"/>
                <a:gd name="T61" fmla="*/ 118 h 149"/>
                <a:gd name="T62" fmla="*/ 249 w 285"/>
                <a:gd name="T63" fmla="*/ 122 h 149"/>
                <a:gd name="T64" fmla="*/ 239 w 285"/>
                <a:gd name="T65" fmla="*/ 138 h 149"/>
                <a:gd name="T66" fmla="*/ 242 w 285"/>
                <a:gd name="T67" fmla="*/ 149 h 149"/>
                <a:gd name="T68" fmla="*/ 231 w 285"/>
                <a:gd name="T69" fmla="*/ 147 h 149"/>
                <a:gd name="T70" fmla="*/ 217 w 285"/>
                <a:gd name="T71" fmla="*/ 144 h 149"/>
                <a:gd name="T72" fmla="*/ 204 w 285"/>
                <a:gd name="T73" fmla="*/ 144 h 149"/>
                <a:gd name="T74" fmla="*/ 187 w 285"/>
                <a:gd name="T75" fmla="*/ 138 h 149"/>
                <a:gd name="T76" fmla="*/ 175 w 285"/>
                <a:gd name="T77" fmla="*/ 122 h 149"/>
                <a:gd name="T78" fmla="*/ 150 w 285"/>
                <a:gd name="T79" fmla="*/ 110 h 149"/>
                <a:gd name="T80" fmla="*/ 133 w 285"/>
                <a:gd name="T81" fmla="*/ 113 h 149"/>
                <a:gd name="T82" fmla="*/ 118 w 285"/>
                <a:gd name="T83" fmla="*/ 106 h 149"/>
                <a:gd name="T84" fmla="*/ 105 w 285"/>
                <a:gd name="T85" fmla="*/ 97 h 149"/>
                <a:gd name="T86" fmla="*/ 90 w 285"/>
                <a:gd name="T87" fmla="*/ 93 h 149"/>
                <a:gd name="T88" fmla="*/ 77 w 285"/>
                <a:gd name="T89" fmla="*/ 87 h 149"/>
                <a:gd name="T90" fmla="*/ 59 w 285"/>
                <a:gd name="T91" fmla="*/ 79 h 149"/>
                <a:gd name="T92" fmla="*/ 48 w 285"/>
                <a:gd name="T93" fmla="*/ 72 h 149"/>
                <a:gd name="T94" fmla="*/ 23 w 285"/>
                <a:gd name="T95" fmla="*/ 71 h 149"/>
                <a:gd name="T96" fmla="*/ 15 w 285"/>
                <a:gd name="T97" fmla="*/ 65 h 149"/>
                <a:gd name="T98" fmla="*/ 6 w 285"/>
                <a:gd name="T99" fmla="*/ 60 h 149"/>
                <a:gd name="T100" fmla="*/ 3 w 285"/>
                <a:gd name="T101" fmla="*/ 52 h 149"/>
                <a:gd name="T102" fmla="*/ 0 w 285"/>
                <a:gd name="T103" fmla="*/ 47 h 149"/>
                <a:gd name="T104" fmla="*/ 3 w 285"/>
                <a:gd name="T105" fmla="*/ 37 h 149"/>
                <a:gd name="T106" fmla="*/ 9 w 285"/>
                <a:gd name="T107" fmla="*/ 26 h 149"/>
                <a:gd name="T108" fmla="*/ 22 w 285"/>
                <a:gd name="T109" fmla="*/ 19 h 149"/>
                <a:gd name="T110" fmla="*/ 26 w 285"/>
                <a:gd name="T111" fmla="*/ 15 h 149"/>
                <a:gd name="T112" fmla="*/ 31 w 285"/>
                <a:gd name="T113" fmla="*/ 23 h 149"/>
                <a:gd name="T114" fmla="*/ 50 w 285"/>
                <a:gd name="T115" fmla="*/ 2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5" h="149">
                  <a:moveTo>
                    <a:pt x="50" y="28"/>
                  </a:moveTo>
                  <a:lnTo>
                    <a:pt x="53" y="26"/>
                  </a:lnTo>
                  <a:lnTo>
                    <a:pt x="56" y="24"/>
                  </a:lnTo>
                  <a:lnTo>
                    <a:pt x="55" y="20"/>
                  </a:lnTo>
                  <a:lnTo>
                    <a:pt x="56" y="17"/>
                  </a:lnTo>
                  <a:lnTo>
                    <a:pt x="55" y="14"/>
                  </a:lnTo>
                  <a:lnTo>
                    <a:pt x="56" y="13"/>
                  </a:lnTo>
                  <a:lnTo>
                    <a:pt x="64" y="14"/>
                  </a:lnTo>
                  <a:lnTo>
                    <a:pt x="67" y="13"/>
                  </a:lnTo>
                  <a:lnTo>
                    <a:pt x="71" y="11"/>
                  </a:lnTo>
                  <a:lnTo>
                    <a:pt x="75" y="10"/>
                  </a:lnTo>
                  <a:lnTo>
                    <a:pt x="77" y="10"/>
                  </a:lnTo>
                  <a:lnTo>
                    <a:pt x="78" y="13"/>
                  </a:lnTo>
                  <a:lnTo>
                    <a:pt x="81" y="16"/>
                  </a:lnTo>
                  <a:lnTo>
                    <a:pt x="82" y="18"/>
                  </a:lnTo>
                  <a:lnTo>
                    <a:pt x="85" y="20"/>
                  </a:lnTo>
                  <a:lnTo>
                    <a:pt x="88" y="22"/>
                  </a:lnTo>
                  <a:lnTo>
                    <a:pt x="97" y="21"/>
                  </a:lnTo>
                  <a:lnTo>
                    <a:pt x="99" y="23"/>
                  </a:lnTo>
                  <a:lnTo>
                    <a:pt x="99" y="25"/>
                  </a:lnTo>
                  <a:lnTo>
                    <a:pt x="105" y="28"/>
                  </a:lnTo>
                  <a:lnTo>
                    <a:pt x="109" y="31"/>
                  </a:lnTo>
                  <a:lnTo>
                    <a:pt x="113" y="33"/>
                  </a:lnTo>
                  <a:lnTo>
                    <a:pt x="120" y="33"/>
                  </a:lnTo>
                  <a:lnTo>
                    <a:pt x="126" y="32"/>
                  </a:lnTo>
                  <a:lnTo>
                    <a:pt x="135" y="29"/>
                  </a:lnTo>
                  <a:lnTo>
                    <a:pt x="140" y="28"/>
                  </a:lnTo>
                  <a:lnTo>
                    <a:pt x="153" y="28"/>
                  </a:lnTo>
                  <a:lnTo>
                    <a:pt x="163" y="29"/>
                  </a:lnTo>
                  <a:lnTo>
                    <a:pt x="169" y="29"/>
                  </a:lnTo>
                  <a:lnTo>
                    <a:pt x="175" y="28"/>
                  </a:lnTo>
                  <a:lnTo>
                    <a:pt x="177" y="27"/>
                  </a:lnTo>
                  <a:lnTo>
                    <a:pt x="181" y="27"/>
                  </a:lnTo>
                  <a:lnTo>
                    <a:pt x="185" y="26"/>
                  </a:lnTo>
                  <a:lnTo>
                    <a:pt x="190" y="24"/>
                  </a:lnTo>
                  <a:lnTo>
                    <a:pt x="202" y="15"/>
                  </a:lnTo>
                  <a:lnTo>
                    <a:pt x="206" y="15"/>
                  </a:lnTo>
                  <a:lnTo>
                    <a:pt x="211" y="14"/>
                  </a:lnTo>
                  <a:lnTo>
                    <a:pt x="220" y="11"/>
                  </a:lnTo>
                  <a:lnTo>
                    <a:pt x="221" y="11"/>
                  </a:lnTo>
                  <a:lnTo>
                    <a:pt x="224" y="14"/>
                  </a:lnTo>
                  <a:lnTo>
                    <a:pt x="229" y="14"/>
                  </a:lnTo>
                  <a:lnTo>
                    <a:pt x="233" y="16"/>
                  </a:lnTo>
                  <a:lnTo>
                    <a:pt x="236" y="16"/>
                  </a:lnTo>
                  <a:lnTo>
                    <a:pt x="242" y="12"/>
                  </a:lnTo>
                  <a:lnTo>
                    <a:pt x="244" y="10"/>
                  </a:lnTo>
                  <a:lnTo>
                    <a:pt x="246" y="6"/>
                  </a:lnTo>
                  <a:lnTo>
                    <a:pt x="246" y="4"/>
                  </a:lnTo>
                  <a:lnTo>
                    <a:pt x="247" y="3"/>
                  </a:lnTo>
                  <a:lnTo>
                    <a:pt x="249" y="5"/>
                  </a:lnTo>
                  <a:lnTo>
                    <a:pt x="249" y="8"/>
                  </a:lnTo>
                  <a:lnTo>
                    <a:pt x="251" y="9"/>
                  </a:lnTo>
                  <a:lnTo>
                    <a:pt x="255" y="9"/>
                  </a:lnTo>
                  <a:lnTo>
                    <a:pt x="271" y="1"/>
                  </a:lnTo>
                  <a:lnTo>
                    <a:pt x="274" y="0"/>
                  </a:lnTo>
                  <a:lnTo>
                    <a:pt x="285" y="3"/>
                  </a:lnTo>
                  <a:lnTo>
                    <a:pt x="282" y="5"/>
                  </a:lnTo>
                  <a:lnTo>
                    <a:pt x="275" y="6"/>
                  </a:lnTo>
                  <a:lnTo>
                    <a:pt x="275" y="10"/>
                  </a:lnTo>
                  <a:lnTo>
                    <a:pt x="260" y="32"/>
                  </a:lnTo>
                  <a:lnTo>
                    <a:pt x="257" y="41"/>
                  </a:lnTo>
                  <a:lnTo>
                    <a:pt x="252" y="45"/>
                  </a:lnTo>
                  <a:lnTo>
                    <a:pt x="250" y="48"/>
                  </a:lnTo>
                  <a:lnTo>
                    <a:pt x="248" y="51"/>
                  </a:lnTo>
                  <a:lnTo>
                    <a:pt x="248" y="54"/>
                  </a:lnTo>
                  <a:lnTo>
                    <a:pt x="248" y="57"/>
                  </a:lnTo>
                  <a:lnTo>
                    <a:pt x="245" y="60"/>
                  </a:lnTo>
                  <a:lnTo>
                    <a:pt x="243" y="61"/>
                  </a:lnTo>
                  <a:lnTo>
                    <a:pt x="244" y="67"/>
                  </a:lnTo>
                  <a:lnTo>
                    <a:pt x="239" y="70"/>
                  </a:lnTo>
                  <a:lnTo>
                    <a:pt x="238" y="73"/>
                  </a:lnTo>
                  <a:lnTo>
                    <a:pt x="238" y="75"/>
                  </a:lnTo>
                  <a:lnTo>
                    <a:pt x="239" y="83"/>
                  </a:lnTo>
                  <a:lnTo>
                    <a:pt x="239" y="87"/>
                  </a:lnTo>
                  <a:lnTo>
                    <a:pt x="242" y="88"/>
                  </a:lnTo>
                  <a:lnTo>
                    <a:pt x="242" y="90"/>
                  </a:lnTo>
                  <a:lnTo>
                    <a:pt x="244" y="91"/>
                  </a:lnTo>
                  <a:lnTo>
                    <a:pt x="247" y="90"/>
                  </a:lnTo>
                  <a:lnTo>
                    <a:pt x="248" y="90"/>
                  </a:lnTo>
                  <a:lnTo>
                    <a:pt x="253" y="94"/>
                  </a:lnTo>
                  <a:lnTo>
                    <a:pt x="253" y="96"/>
                  </a:lnTo>
                  <a:lnTo>
                    <a:pt x="247" y="96"/>
                  </a:lnTo>
                  <a:lnTo>
                    <a:pt x="247" y="100"/>
                  </a:lnTo>
                  <a:lnTo>
                    <a:pt x="250" y="101"/>
                  </a:lnTo>
                  <a:lnTo>
                    <a:pt x="251" y="104"/>
                  </a:lnTo>
                  <a:lnTo>
                    <a:pt x="253" y="105"/>
                  </a:lnTo>
                  <a:lnTo>
                    <a:pt x="255" y="108"/>
                  </a:lnTo>
                  <a:lnTo>
                    <a:pt x="257" y="113"/>
                  </a:lnTo>
                  <a:lnTo>
                    <a:pt x="258" y="114"/>
                  </a:lnTo>
                  <a:lnTo>
                    <a:pt x="259" y="113"/>
                  </a:lnTo>
                  <a:lnTo>
                    <a:pt x="263" y="115"/>
                  </a:lnTo>
                  <a:lnTo>
                    <a:pt x="263" y="118"/>
                  </a:lnTo>
                  <a:lnTo>
                    <a:pt x="258" y="118"/>
                  </a:lnTo>
                  <a:lnTo>
                    <a:pt x="255" y="118"/>
                  </a:lnTo>
                  <a:lnTo>
                    <a:pt x="255" y="120"/>
                  </a:lnTo>
                  <a:lnTo>
                    <a:pt x="249" y="122"/>
                  </a:lnTo>
                  <a:lnTo>
                    <a:pt x="243" y="128"/>
                  </a:lnTo>
                  <a:lnTo>
                    <a:pt x="242" y="130"/>
                  </a:lnTo>
                  <a:lnTo>
                    <a:pt x="239" y="138"/>
                  </a:lnTo>
                  <a:lnTo>
                    <a:pt x="240" y="143"/>
                  </a:lnTo>
                  <a:lnTo>
                    <a:pt x="241" y="145"/>
                  </a:lnTo>
                  <a:lnTo>
                    <a:pt x="242" y="149"/>
                  </a:lnTo>
                  <a:lnTo>
                    <a:pt x="240" y="149"/>
                  </a:lnTo>
                  <a:lnTo>
                    <a:pt x="234" y="149"/>
                  </a:lnTo>
                  <a:lnTo>
                    <a:pt x="231" y="147"/>
                  </a:lnTo>
                  <a:lnTo>
                    <a:pt x="227" y="147"/>
                  </a:lnTo>
                  <a:lnTo>
                    <a:pt x="221" y="144"/>
                  </a:lnTo>
                  <a:lnTo>
                    <a:pt x="217" y="144"/>
                  </a:lnTo>
                  <a:lnTo>
                    <a:pt x="210" y="145"/>
                  </a:lnTo>
                  <a:lnTo>
                    <a:pt x="207" y="143"/>
                  </a:lnTo>
                  <a:lnTo>
                    <a:pt x="204" y="144"/>
                  </a:lnTo>
                  <a:lnTo>
                    <a:pt x="198" y="140"/>
                  </a:lnTo>
                  <a:lnTo>
                    <a:pt x="194" y="139"/>
                  </a:lnTo>
                  <a:lnTo>
                    <a:pt x="187" y="138"/>
                  </a:lnTo>
                  <a:lnTo>
                    <a:pt x="185" y="137"/>
                  </a:lnTo>
                  <a:lnTo>
                    <a:pt x="180" y="128"/>
                  </a:lnTo>
                  <a:lnTo>
                    <a:pt x="175" y="122"/>
                  </a:lnTo>
                  <a:lnTo>
                    <a:pt x="168" y="118"/>
                  </a:lnTo>
                  <a:lnTo>
                    <a:pt x="159" y="113"/>
                  </a:lnTo>
                  <a:lnTo>
                    <a:pt x="150" y="110"/>
                  </a:lnTo>
                  <a:lnTo>
                    <a:pt x="141" y="111"/>
                  </a:lnTo>
                  <a:lnTo>
                    <a:pt x="138" y="113"/>
                  </a:lnTo>
                  <a:lnTo>
                    <a:pt x="133" y="113"/>
                  </a:lnTo>
                  <a:lnTo>
                    <a:pt x="126" y="109"/>
                  </a:lnTo>
                  <a:lnTo>
                    <a:pt x="120" y="108"/>
                  </a:lnTo>
                  <a:lnTo>
                    <a:pt x="118" y="106"/>
                  </a:lnTo>
                  <a:lnTo>
                    <a:pt x="112" y="104"/>
                  </a:lnTo>
                  <a:lnTo>
                    <a:pt x="109" y="102"/>
                  </a:lnTo>
                  <a:lnTo>
                    <a:pt x="105" y="97"/>
                  </a:lnTo>
                  <a:lnTo>
                    <a:pt x="100" y="95"/>
                  </a:lnTo>
                  <a:lnTo>
                    <a:pt x="94" y="94"/>
                  </a:lnTo>
                  <a:lnTo>
                    <a:pt x="90" y="93"/>
                  </a:lnTo>
                  <a:lnTo>
                    <a:pt x="86" y="90"/>
                  </a:lnTo>
                  <a:lnTo>
                    <a:pt x="81" y="89"/>
                  </a:lnTo>
                  <a:lnTo>
                    <a:pt x="77" y="87"/>
                  </a:lnTo>
                  <a:lnTo>
                    <a:pt x="76" y="84"/>
                  </a:lnTo>
                  <a:lnTo>
                    <a:pt x="66" y="79"/>
                  </a:lnTo>
                  <a:lnTo>
                    <a:pt x="59" y="79"/>
                  </a:lnTo>
                  <a:lnTo>
                    <a:pt x="55" y="77"/>
                  </a:lnTo>
                  <a:lnTo>
                    <a:pt x="53" y="77"/>
                  </a:lnTo>
                  <a:lnTo>
                    <a:pt x="48" y="72"/>
                  </a:lnTo>
                  <a:lnTo>
                    <a:pt x="44" y="70"/>
                  </a:lnTo>
                  <a:lnTo>
                    <a:pt x="41" y="70"/>
                  </a:lnTo>
                  <a:lnTo>
                    <a:pt x="23" y="71"/>
                  </a:lnTo>
                  <a:lnTo>
                    <a:pt x="22" y="71"/>
                  </a:lnTo>
                  <a:lnTo>
                    <a:pt x="18" y="66"/>
                  </a:lnTo>
                  <a:lnTo>
                    <a:pt x="15" y="65"/>
                  </a:lnTo>
                  <a:lnTo>
                    <a:pt x="11" y="63"/>
                  </a:lnTo>
                  <a:lnTo>
                    <a:pt x="9" y="62"/>
                  </a:lnTo>
                  <a:lnTo>
                    <a:pt x="6" y="60"/>
                  </a:lnTo>
                  <a:lnTo>
                    <a:pt x="4" y="57"/>
                  </a:lnTo>
                  <a:lnTo>
                    <a:pt x="4" y="54"/>
                  </a:lnTo>
                  <a:lnTo>
                    <a:pt x="3" y="52"/>
                  </a:lnTo>
                  <a:lnTo>
                    <a:pt x="1" y="52"/>
                  </a:lnTo>
                  <a:lnTo>
                    <a:pt x="0" y="50"/>
                  </a:lnTo>
                  <a:lnTo>
                    <a:pt x="0" y="47"/>
                  </a:lnTo>
                  <a:lnTo>
                    <a:pt x="4" y="44"/>
                  </a:lnTo>
                  <a:lnTo>
                    <a:pt x="4" y="42"/>
                  </a:lnTo>
                  <a:lnTo>
                    <a:pt x="3" y="37"/>
                  </a:lnTo>
                  <a:lnTo>
                    <a:pt x="6" y="34"/>
                  </a:lnTo>
                  <a:lnTo>
                    <a:pt x="6" y="29"/>
                  </a:lnTo>
                  <a:lnTo>
                    <a:pt x="9" y="26"/>
                  </a:lnTo>
                  <a:lnTo>
                    <a:pt x="14" y="24"/>
                  </a:lnTo>
                  <a:lnTo>
                    <a:pt x="22" y="20"/>
                  </a:lnTo>
                  <a:lnTo>
                    <a:pt x="22" y="19"/>
                  </a:lnTo>
                  <a:lnTo>
                    <a:pt x="22" y="17"/>
                  </a:lnTo>
                  <a:lnTo>
                    <a:pt x="22" y="15"/>
                  </a:lnTo>
                  <a:lnTo>
                    <a:pt x="26" y="15"/>
                  </a:lnTo>
                  <a:lnTo>
                    <a:pt x="28" y="16"/>
                  </a:lnTo>
                  <a:lnTo>
                    <a:pt x="28" y="20"/>
                  </a:lnTo>
                  <a:lnTo>
                    <a:pt x="31" y="23"/>
                  </a:lnTo>
                  <a:lnTo>
                    <a:pt x="39" y="28"/>
                  </a:lnTo>
                  <a:lnTo>
                    <a:pt x="44" y="29"/>
                  </a:lnTo>
                  <a:lnTo>
                    <a:pt x="50" y="28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0" name="Freeform 25">
              <a:extLst>
                <a:ext uri="{FF2B5EF4-FFF2-40B4-BE49-F238E27FC236}">
                  <a16:creationId xmlns:a16="http://schemas.microsoft.com/office/drawing/2014/main" id="{9F6F8A96-D369-43AC-A121-3D89862EA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334" y="4654189"/>
              <a:ext cx="756686" cy="402693"/>
            </a:xfrm>
            <a:custGeom>
              <a:avLst/>
              <a:gdLst>
                <a:gd name="T0" fmla="*/ 56 w 285"/>
                <a:gd name="T1" fmla="*/ 24 h 149"/>
                <a:gd name="T2" fmla="*/ 55 w 285"/>
                <a:gd name="T3" fmla="*/ 14 h 149"/>
                <a:gd name="T4" fmla="*/ 67 w 285"/>
                <a:gd name="T5" fmla="*/ 13 h 149"/>
                <a:gd name="T6" fmla="*/ 77 w 285"/>
                <a:gd name="T7" fmla="*/ 10 h 149"/>
                <a:gd name="T8" fmla="*/ 82 w 285"/>
                <a:gd name="T9" fmla="*/ 18 h 149"/>
                <a:gd name="T10" fmla="*/ 97 w 285"/>
                <a:gd name="T11" fmla="*/ 21 h 149"/>
                <a:gd name="T12" fmla="*/ 105 w 285"/>
                <a:gd name="T13" fmla="*/ 28 h 149"/>
                <a:gd name="T14" fmla="*/ 120 w 285"/>
                <a:gd name="T15" fmla="*/ 33 h 149"/>
                <a:gd name="T16" fmla="*/ 140 w 285"/>
                <a:gd name="T17" fmla="*/ 28 h 149"/>
                <a:gd name="T18" fmla="*/ 169 w 285"/>
                <a:gd name="T19" fmla="*/ 29 h 149"/>
                <a:gd name="T20" fmla="*/ 181 w 285"/>
                <a:gd name="T21" fmla="*/ 27 h 149"/>
                <a:gd name="T22" fmla="*/ 202 w 285"/>
                <a:gd name="T23" fmla="*/ 15 h 149"/>
                <a:gd name="T24" fmla="*/ 220 w 285"/>
                <a:gd name="T25" fmla="*/ 11 h 149"/>
                <a:gd name="T26" fmla="*/ 229 w 285"/>
                <a:gd name="T27" fmla="*/ 14 h 149"/>
                <a:gd name="T28" fmla="*/ 242 w 285"/>
                <a:gd name="T29" fmla="*/ 12 h 149"/>
                <a:gd name="T30" fmla="*/ 246 w 285"/>
                <a:gd name="T31" fmla="*/ 4 h 149"/>
                <a:gd name="T32" fmla="*/ 249 w 285"/>
                <a:gd name="T33" fmla="*/ 8 h 149"/>
                <a:gd name="T34" fmla="*/ 271 w 285"/>
                <a:gd name="T35" fmla="*/ 1 h 149"/>
                <a:gd name="T36" fmla="*/ 282 w 285"/>
                <a:gd name="T37" fmla="*/ 5 h 149"/>
                <a:gd name="T38" fmla="*/ 260 w 285"/>
                <a:gd name="T39" fmla="*/ 32 h 149"/>
                <a:gd name="T40" fmla="*/ 250 w 285"/>
                <a:gd name="T41" fmla="*/ 48 h 149"/>
                <a:gd name="T42" fmla="*/ 248 w 285"/>
                <a:gd name="T43" fmla="*/ 57 h 149"/>
                <a:gd name="T44" fmla="*/ 244 w 285"/>
                <a:gd name="T45" fmla="*/ 67 h 149"/>
                <a:gd name="T46" fmla="*/ 238 w 285"/>
                <a:gd name="T47" fmla="*/ 75 h 149"/>
                <a:gd name="T48" fmla="*/ 242 w 285"/>
                <a:gd name="T49" fmla="*/ 88 h 149"/>
                <a:gd name="T50" fmla="*/ 247 w 285"/>
                <a:gd name="T51" fmla="*/ 90 h 149"/>
                <a:gd name="T52" fmla="*/ 253 w 285"/>
                <a:gd name="T53" fmla="*/ 96 h 149"/>
                <a:gd name="T54" fmla="*/ 250 w 285"/>
                <a:gd name="T55" fmla="*/ 101 h 149"/>
                <a:gd name="T56" fmla="*/ 255 w 285"/>
                <a:gd name="T57" fmla="*/ 108 h 149"/>
                <a:gd name="T58" fmla="*/ 259 w 285"/>
                <a:gd name="T59" fmla="*/ 113 h 149"/>
                <a:gd name="T60" fmla="*/ 258 w 285"/>
                <a:gd name="T61" fmla="*/ 118 h 149"/>
                <a:gd name="T62" fmla="*/ 249 w 285"/>
                <a:gd name="T63" fmla="*/ 122 h 149"/>
                <a:gd name="T64" fmla="*/ 239 w 285"/>
                <a:gd name="T65" fmla="*/ 138 h 149"/>
                <a:gd name="T66" fmla="*/ 242 w 285"/>
                <a:gd name="T67" fmla="*/ 149 h 149"/>
                <a:gd name="T68" fmla="*/ 231 w 285"/>
                <a:gd name="T69" fmla="*/ 147 h 149"/>
                <a:gd name="T70" fmla="*/ 217 w 285"/>
                <a:gd name="T71" fmla="*/ 144 h 149"/>
                <a:gd name="T72" fmla="*/ 204 w 285"/>
                <a:gd name="T73" fmla="*/ 144 h 149"/>
                <a:gd name="T74" fmla="*/ 187 w 285"/>
                <a:gd name="T75" fmla="*/ 138 h 149"/>
                <a:gd name="T76" fmla="*/ 175 w 285"/>
                <a:gd name="T77" fmla="*/ 122 h 149"/>
                <a:gd name="T78" fmla="*/ 150 w 285"/>
                <a:gd name="T79" fmla="*/ 110 h 149"/>
                <a:gd name="T80" fmla="*/ 133 w 285"/>
                <a:gd name="T81" fmla="*/ 113 h 149"/>
                <a:gd name="T82" fmla="*/ 118 w 285"/>
                <a:gd name="T83" fmla="*/ 106 h 149"/>
                <a:gd name="T84" fmla="*/ 105 w 285"/>
                <a:gd name="T85" fmla="*/ 97 h 149"/>
                <a:gd name="T86" fmla="*/ 90 w 285"/>
                <a:gd name="T87" fmla="*/ 93 h 149"/>
                <a:gd name="T88" fmla="*/ 77 w 285"/>
                <a:gd name="T89" fmla="*/ 87 h 149"/>
                <a:gd name="T90" fmla="*/ 59 w 285"/>
                <a:gd name="T91" fmla="*/ 79 h 149"/>
                <a:gd name="T92" fmla="*/ 48 w 285"/>
                <a:gd name="T93" fmla="*/ 72 h 149"/>
                <a:gd name="T94" fmla="*/ 23 w 285"/>
                <a:gd name="T95" fmla="*/ 71 h 149"/>
                <a:gd name="T96" fmla="*/ 15 w 285"/>
                <a:gd name="T97" fmla="*/ 65 h 149"/>
                <a:gd name="T98" fmla="*/ 6 w 285"/>
                <a:gd name="T99" fmla="*/ 60 h 149"/>
                <a:gd name="T100" fmla="*/ 3 w 285"/>
                <a:gd name="T101" fmla="*/ 52 h 149"/>
                <a:gd name="T102" fmla="*/ 0 w 285"/>
                <a:gd name="T103" fmla="*/ 47 h 149"/>
                <a:gd name="T104" fmla="*/ 3 w 285"/>
                <a:gd name="T105" fmla="*/ 37 h 149"/>
                <a:gd name="T106" fmla="*/ 9 w 285"/>
                <a:gd name="T107" fmla="*/ 26 h 149"/>
                <a:gd name="T108" fmla="*/ 22 w 285"/>
                <a:gd name="T109" fmla="*/ 19 h 149"/>
                <a:gd name="T110" fmla="*/ 26 w 285"/>
                <a:gd name="T111" fmla="*/ 15 h 149"/>
                <a:gd name="T112" fmla="*/ 31 w 285"/>
                <a:gd name="T113" fmla="*/ 23 h 149"/>
                <a:gd name="T114" fmla="*/ 50 w 285"/>
                <a:gd name="T115" fmla="*/ 2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5" h="149">
                  <a:moveTo>
                    <a:pt x="50" y="28"/>
                  </a:moveTo>
                  <a:lnTo>
                    <a:pt x="53" y="26"/>
                  </a:lnTo>
                  <a:lnTo>
                    <a:pt x="56" y="24"/>
                  </a:lnTo>
                  <a:lnTo>
                    <a:pt x="55" y="20"/>
                  </a:lnTo>
                  <a:lnTo>
                    <a:pt x="56" y="17"/>
                  </a:lnTo>
                  <a:lnTo>
                    <a:pt x="55" y="14"/>
                  </a:lnTo>
                  <a:lnTo>
                    <a:pt x="56" y="13"/>
                  </a:lnTo>
                  <a:lnTo>
                    <a:pt x="64" y="14"/>
                  </a:lnTo>
                  <a:lnTo>
                    <a:pt x="67" y="13"/>
                  </a:lnTo>
                  <a:lnTo>
                    <a:pt x="71" y="11"/>
                  </a:lnTo>
                  <a:lnTo>
                    <a:pt x="75" y="10"/>
                  </a:lnTo>
                  <a:lnTo>
                    <a:pt x="77" y="10"/>
                  </a:lnTo>
                  <a:lnTo>
                    <a:pt x="78" y="13"/>
                  </a:lnTo>
                  <a:lnTo>
                    <a:pt x="81" y="16"/>
                  </a:lnTo>
                  <a:lnTo>
                    <a:pt x="82" y="18"/>
                  </a:lnTo>
                  <a:lnTo>
                    <a:pt x="85" y="20"/>
                  </a:lnTo>
                  <a:lnTo>
                    <a:pt x="88" y="22"/>
                  </a:lnTo>
                  <a:lnTo>
                    <a:pt x="97" y="21"/>
                  </a:lnTo>
                  <a:lnTo>
                    <a:pt x="99" y="23"/>
                  </a:lnTo>
                  <a:lnTo>
                    <a:pt x="99" y="25"/>
                  </a:lnTo>
                  <a:lnTo>
                    <a:pt x="105" y="28"/>
                  </a:lnTo>
                  <a:lnTo>
                    <a:pt x="109" y="31"/>
                  </a:lnTo>
                  <a:lnTo>
                    <a:pt x="113" y="33"/>
                  </a:lnTo>
                  <a:lnTo>
                    <a:pt x="120" y="33"/>
                  </a:lnTo>
                  <a:lnTo>
                    <a:pt x="126" y="32"/>
                  </a:lnTo>
                  <a:lnTo>
                    <a:pt x="135" y="29"/>
                  </a:lnTo>
                  <a:lnTo>
                    <a:pt x="140" y="28"/>
                  </a:lnTo>
                  <a:lnTo>
                    <a:pt x="153" y="28"/>
                  </a:lnTo>
                  <a:lnTo>
                    <a:pt x="163" y="29"/>
                  </a:lnTo>
                  <a:lnTo>
                    <a:pt x="169" y="29"/>
                  </a:lnTo>
                  <a:lnTo>
                    <a:pt x="175" y="28"/>
                  </a:lnTo>
                  <a:lnTo>
                    <a:pt x="177" y="27"/>
                  </a:lnTo>
                  <a:lnTo>
                    <a:pt x="181" y="27"/>
                  </a:lnTo>
                  <a:lnTo>
                    <a:pt x="185" y="26"/>
                  </a:lnTo>
                  <a:lnTo>
                    <a:pt x="190" y="24"/>
                  </a:lnTo>
                  <a:lnTo>
                    <a:pt x="202" y="15"/>
                  </a:lnTo>
                  <a:lnTo>
                    <a:pt x="206" y="15"/>
                  </a:lnTo>
                  <a:lnTo>
                    <a:pt x="211" y="14"/>
                  </a:lnTo>
                  <a:lnTo>
                    <a:pt x="220" y="11"/>
                  </a:lnTo>
                  <a:lnTo>
                    <a:pt x="221" y="11"/>
                  </a:lnTo>
                  <a:lnTo>
                    <a:pt x="224" y="14"/>
                  </a:lnTo>
                  <a:lnTo>
                    <a:pt x="229" y="14"/>
                  </a:lnTo>
                  <a:lnTo>
                    <a:pt x="233" y="16"/>
                  </a:lnTo>
                  <a:lnTo>
                    <a:pt x="236" y="16"/>
                  </a:lnTo>
                  <a:lnTo>
                    <a:pt x="242" y="12"/>
                  </a:lnTo>
                  <a:lnTo>
                    <a:pt x="244" y="10"/>
                  </a:lnTo>
                  <a:lnTo>
                    <a:pt x="246" y="6"/>
                  </a:lnTo>
                  <a:lnTo>
                    <a:pt x="246" y="4"/>
                  </a:lnTo>
                  <a:lnTo>
                    <a:pt x="247" y="3"/>
                  </a:lnTo>
                  <a:lnTo>
                    <a:pt x="249" y="5"/>
                  </a:lnTo>
                  <a:lnTo>
                    <a:pt x="249" y="8"/>
                  </a:lnTo>
                  <a:lnTo>
                    <a:pt x="251" y="9"/>
                  </a:lnTo>
                  <a:lnTo>
                    <a:pt x="255" y="9"/>
                  </a:lnTo>
                  <a:lnTo>
                    <a:pt x="271" y="1"/>
                  </a:lnTo>
                  <a:lnTo>
                    <a:pt x="274" y="0"/>
                  </a:lnTo>
                  <a:lnTo>
                    <a:pt x="285" y="3"/>
                  </a:lnTo>
                  <a:lnTo>
                    <a:pt x="282" y="5"/>
                  </a:lnTo>
                  <a:lnTo>
                    <a:pt x="275" y="6"/>
                  </a:lnTo>
                  <a:lnTo>
                    <a:pt x="275" y="10"/>
                  </a:lnTo>
                  <a:lnTo>
                    <a:pt x="260" y="32"/>
                  </a:lnTo>
                  <a:lnTo>
                    <a:pt x="257" y="41"/>
                  </a:lnTo>
                  <a:lnTo>
                    <a:pt x="252" y="45"/>
                  </a:lnTo>
                  <a:lnTo>
                    <a:pt x="250" y="48"/>
                  </a:lnTo>
                  <a:lnTo>
                    <a:pt x="248" y="51"/>
                  </a:lnTo>
                  <a:lnTo>
                    <a:pt x="248" y="54"/>
                  </a:lnTo>
                  <a:lnTo>
                    <a:pt x="248" y="57"/>
                  </a:lnTo>
                  <a:lnTo>
                    <a:pt x="245" y="60"/>
                  </a:lnTo>
                  <a:lnTo>
                    <a:pt x="243" y="61"/>
                  </a:lnTo>
                  <a:lnTo>
                    <a:pt x="244" y="67"/>
                  </a:lnTo>
                  <a:lnTo>
                    <a:pt x="239" y="70"/>
                  </a:lnTo>
                  <a:lnTo>
                    <a:pt x="238" y="73"/>
                  </a:lnTo>
                  <a:lnTo>
                    <a:pt x="238" y="75"/>
                  </a:lnTo>
                  <a:lnTo>
                    <a:pt x="239" y="83"/>
                  </a:lnTo>
                  <a:lnTo>
                    <a:pt x="239" y="87"/>
                  </a:lnTo>
                  <a:lnTo>
                    <a:pt x="242" y="88"/>
                  </a:lnTo>
                  <a:lnTo>
                    <a:pt x="242" y="90"/>
                  </a:lnTo>
                  <a:lnTo>
                    <a:pt x="244" y="91"/>
                  </a:lnTo>
                  <a:lnTo>
                    <a:pt x="247" y="90"/>
                  </a:lnTo>
                  <a:lnTo>
                    <a:pt x="248" y="90"/>
                  </a:lnTo>
                  <a:lnTo>
                    <a:pt x="253" y="94"/>
                  </a:lnTo>
                  <a:lnTo>
                    <a:pt x="253" y="96"/>
                  </a:lnTo>
                  <a:lnTo>
                    <a:pt x="247" y="96"/>
                  </a:lnTo>
                  <a:lnTo>
                    <a:pt x="247" y="100"/>
                  </a:lnTo>
                  <a:lnTo>
                    <a:pt x="250" y="101"/>
                  </a:lnTo>
                  <a:lnTo>
                    <a:pt x="251" y="104"/>
                  </a:lnTo>
                  <a:lnTo>
                    <a:pt x="253" y="105"/>
                  </a:lnTo>
                  <a:lnTo>
                    <a:pt x="255" y="108"/>
                  </a:lnTo>
                  <a:lnTo>
                    <a:pt x="257" y="113"/>
                  </a:lnTo>
                  <a:lnTo>
                    <a:pt x="258" y="114"/>
                  </a:lnTo>
                  <a:lnTo>
                    <a:pt x="259" y="113"/>
                  </a:lnTo>
                  <a:lnTo>
                    <a:pt x="263" y="115"/>
                  </a:lnTo>
                  <a:lnTo>
                    <a:pt x="263" y="118"/>
                  </a:lnTo>
                  <a:lnTo>
                    <a:pt x="258" y="118"/>
                  </a:lnTo>
                  <a:lnTo>
                    <a:pt x="255" y="118"/>
                  </a:lnTo>
                  <a:lnTo>
                    <a:pt x="255" y="120"/>
                  </a:lnTo>
                  <a:lnTo>
                    <a:pt x="249" y="122"/>
                  </a:lnTo>
                  <a:lnTo>
                    <a:pt x="243" y="128"/>
                  </a:lnTo>
                  <a:lnTo>
                    <a:pt x="242" y="130"/>
                  </a:lnTo>
                  <a:lnTo>
                    <a:pt x="239" y="138"/>
                  </a:lnTo>
                  <a:lnTo>
                    <a:pt x="240" y="143"/>
                  </a:lnTo>
                  <a:lnTo>
                    <a:pt x="241" y="145"/>
                  </a:lnTo>
                  <a:lnTo>
                    <a:pt x="242" y="149"/>
                  </a:lnTo>
                  <a:lnTo>
                    <a:pt x="240" y="149"/>
                  </a:lnTo>
                  <a:lnTo>
                    <a:pt x="234" y="149"/>
                  </a:lnTo>
                  <a:lnTo>
                    <a:pt x="231" y="147"/>
                  </a:lnTo>
                  <a:lnTo>
                    <a:pt x="227" y="147"/>
                  </a:lnTo>
                  <a:lnTo>
                    <a:pt x="221" y="144"/>
                  </a:lnTo>
                  <a:lnTo>
                    <a:pt x="217" y="144"/>
                  </a:lnTo>
                  <a:lnTo>
                    <a:pt x="210" y="145"/>
                  </a:lnTo>
                  <a:lnTo>
                    <a:pt x="207" y="143"/>
                  </a:lnTo>
                  <a:lnTo>
                    <a:pt x="204" y="144"/>
                  </a:lnTo>
                  <a:lnTo>
                    <a:pt x="198" y="140"/>
                  </a:lnTo>
                  <a:lnTo>
                    <a:pt x="194" y="139"/>
                  </a:lnTo>
                  <a:lnTo>
                    <a:pt x="187" y="138"/>
                  </a:lnTo>
                  <a:lnTo>
                    <a:pt x="185" y="137"/>
                  </a:lnTo>
                  <a:lnTo>
                    <a:pt x="180" y="128"/>
                  </a:lnTo>
                  <a:lnTo>
                    <a:pt x="175" y="122"/>
                  </a:lnTo>
                  <a:lnTo>
                    <a:pt x="168" y="118"/>
                  </a:lnTo>
                  <a:lnTo>
                    <a:pt x="159" y="113"/>
                  </a:lnTo>
                  <a:lnTo>
                    <a:pt x="150" y="110"/>
                  </a:lnTo>
                  <a:lnTo>
                    <a:pt x="141" y="111"/>
                  </a:lnTo>
                  <a:lnTo>
                    <a:pt x="138" y="113"/>
                  </a:lnTo>
                  <a:lnTo>
                    <a:pt x="133" y="113"/>
                  </a:lnTo>
                  <a:lnTo>
                    <a:pt x="126" y="109"/>
                  </a:lnTo>
                  <a:lnTo>
                    <a:pt x="120" y="108"/>
                  </a:lnTo>
                  <a:lnTo>
                    <a:pt x="118" y="106"/>
                  </a:lnTo>
                  <a:lnTo>
                    <a:pt x="112" y="104"/>
                  </a:lnTo>
                  <a:lnTo>
                    <a:pt x="109" y="102"/>
                  </a:lnTo>
                  <a:lnTo>
                    <a:pt x="105" y="97"/>
                  </a:lnTo>
                  <a:lnTo>
                    <a:pt x="100" y="95"/>
                  </a:lnTo>
                  <a:lnTo>
                    <a:pt x="94" y="94"/>
                  </a:lnTo>
                  <a:lnTo>
                    <a:pt x="90" y="93"/>
                  </a:lnTo>
                  <a:lnTo>
                    <a:pt x="86" y="90"/>
                  </a:lnTo>
                  <a:lnTo>
                    <a:pt x="81" y="89"/>
                  </a:lnTo>
                  <a:lnTo>
                    <a:pt x="77" y="87"/>
                  </a:lnTo>
                  <a:lnTo>
                    <a:pt x="76" y="84"/>
                  </a:lnTo>
                  <a:lnTo>
                    <a:pt x="66" y="79"/>
                  </a:lnTo>
                  <a:lnTo>
                    <a:pt x="59" y="79"/>
                  </a:lnTo>
                  <a:lnTo>
                    <a:pt x="55" y="77"/>
                  </a:lnTo>
                  <a:lnTo>
                    <a:pt x="53" y="77"/>
                  </a:lnTo>
                  <a:lnTo>
                    <a:pt x="48" y="72"/>
                  </a:lnTo>
                  <a:lnTo>
                    <a:pt x="44" y="70"/>
                  </a:lnTo>
                  <a:lnTo>
                    <a:pt x="41" y="70"/>
                  </a:lnTo>
                  <a:lnTo>
                    <a:pt x="23" y="71"/>
                  </a:lnTo>
                  <a:lnTo>
                    <a:pt x="22" y="71"/>
                  </a:lnTo>
                  <a:lnTo>
                    <a:pt x="18" y="66"/>
                  </a:lnTo>
                  <a:lnTo>
                    <a:pt x="15" y="65"/>
                  </a:lnTo>
                  <a:lnTo>
                    <a:pt x="11" y="63"/>
                  </a:lnTo>
                  <a:lnTo>
                    <a:pt x="9" y="62"/>
                  </a:lnTo>
                  <a:lnTo>
                    <a:pt x="6" y="60"/>
                  </a:lnTo>
                  <a:lnTo>
                    <a:pt x="4" y="57"/>
                  </a:lnTo>
                  <a:lnTo>
                    <a:pt x="4" y="54"/>
                  </a:lnTo>
                  <a:lnTo>
                    <a:pt x="3" y="52"/>
                  </a:lnTo>
                  <a:lnTo>
                    <a:pt x="1" y="52"/>
                  </a:lnTo>
                  <a:lnTo>
                    <a:pt x="0" y="50"/>
                  </a:lnTo>
                  <a:lnTo>
                    <a:pt x="0" y="47"/>
                  </a:lnTo>
                  <a:lnTo>
                    <a:pt x="4" y="44"/>
                  </a:lnTo>
                  <a:lnTo>
                    <a:pt x="4" y="42"/>
                  </a:lnTo>
                  <a:lnTo>
                    <a:pt x="3" y="37"/>
                  </a:lnTo>
                  <a:lnTo>
                    <a:pt x="6" y="34"/>
                  </a:lnTo>
                  <a:lnTo>
                    <a:pt x="6" y="29"/>
                  </a:lnTo>
                  <a:lnTo>
                    <a:pt x="9" y="26"/>
                  </a:lnTo>
                  <a:lnTo>
                    <a:pt x="14" y="24"/>
                  </a:lnTo>
                  <a:lnTo>
                    <a:pt x="22" y="20"/>
                  </a:lnTo>
                  <a:lnTo>
                    <a:pt x="22" y="19"/>
                  </a:lnTo>
                  <a:lnTo>
                    <a:pt x="22" y="17"/>
                  </a:lnTo>
                  <a:lnTo>
                    <a:pt x="22" y="15"/>
                  </a:lnTo>
                  <a:lnTo>
                    <a:pt x="26" y="15"/>
                  </a:lnTo>
                  <a:lnTo>
                    <a:pt x="28" y="16"/>
                  </a:lnTo>
                  <a:lnTo>
                    <a:pt x="28" y="20"/>
                  </a:lnTo>
                  <a:lnTo>
                    <a:pt x="31" y="23"/>
                  </a:lnTo>
                  <a:lnTo>
                    <a:pt x="39" y="28"/>
                  </a:lnTo>
                  <a:lnTo>
                    <a:pt x="44" y="29"/>
                  </a:lnTo>
                  <a:lnTo>
                    <a:pt x="50" y="28"/>
                  </a:lnTo>
                </a:path>
              </a:pathLst>
            </a:custGeom>
            <a:solidFill>
              <a:schemeClr val="bg2">
                <a:lumMod val="75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1" name="Freeform 26">
              <a:extLst>
                <a:ext uri="{FF2B5EF4-FFF2-40B4-BE49-F238E27FC236}">
                  <a16:creationId xmlns:a16="http://schemas.microsoft.com/office/drawing/2014/main" id="{C2652339-5C3D-4ED1-8E7F-1C1FE7D83D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7802" y="3513677"/>
              <a:ext cx="485872" cy="475663"/>
            </a:xfrm>
            <a:custGeom>
              <a:avLst/>
              <a:gdLst>
                <a:gd name="T0" fmla="*/ 26 w 183"/>
                <a:gd name="T1" fmla="*/ 77 h 176"/>
                <a:gd name="T2" fmla="*/ 29 w 183"/>
                <a:gd name="T3" fmla="*/ 90 h 176"/>
                <a:gd name="T4" fmla="*/ 32 w 183"/>
                <a:gd name="T5" fmla="*/ 86 h 176"/>
                <a:gd name="T6" fmla="*/ 39 w 183"/>
                <a:gd name="T7" fmla="*/ 84 h 176"/>
                <a:gd name="T8" fmla="*/ 54 w 183"/>
                <a:gd name="T9" fmla="*/ 83 h 176"/>
                <a:gd name="T10" fmla="*/ 63 w 183"/>
                <a:gd name="T11" fmla="*/ 93 h 176"/>
                <a:gd name="T12" fmla="*/ 62 w 183"/>
                <a:gd name="T13" fmla="*/ 100 h 176"/>
                <a:gd name="T14" fmla="*/ 60 w 183"/>
                <a:gd name="T15" fmla="*/ 105 h 176"/>
                <a:gd name="T16" fmla="*/ 54 w 183"/>
                <a:gd name="T17" fmla="*/ 111 h 176"/>
                <a:gd name="T18" fmla="*/ 59 w 183"/>
                <a:gd name="T19" fmla="*/ 110 h 176"/>
                <a:gd name="T20" fmla="*/ 68 w 183"/>
                <a:gd name="T21" fmla="*/ 107 h 176"/>
                <a:gd name="T22" fmla="*/ 79 w 183"/>
                <a:gd name="T23" fmla="*/ 104 h 176"/>
                <a:gd name="T24" fmla="*/ 88 w 183"/>
                <a:gd name="T25" fmla="*/ 99 h 176"/>
                <a:gd name="T26" fmla="*/ 94 w 183"/>
                <a:gd name="T27" fmla="*/ 101 h 176"/>
                <a:gd name="T28" fmla="*/ 107 w 183"/>
                <a:gd name="T29" fmla="*/ 123 h 176"/>
                <a:gd name="T30" fmla="*/ 109 w 183"/>
                <a:gd name="T31" fmla="*/ 138 h 176"/>
                <a:gd name="T32" fmla="*/ 106 w 183"/>
                <a:gd name="T33" fmla="*/ 145 h 176"/>
                <a:gd name="T34" fmla="*/ 105 w 183"/>
                <a:gd name="T35" fmla="*/ 149 h 176"/>
                <a:gd name="T36" fmla="*/ 116 w 183"/>
                <a:gd name="T37" fmla="*/ 158 h 176"/>
                <a:gd name="T38" fmla="*/ 125 w 183"/>
                <a:gd name="T39" fmla="*/ 162 h 176"/>
                <a:gd name="T40" fmla="*/ 138 w 183"/>
                <a:gd name="T41" fmla="*/ 171 h 176"/>
                <a:gd name="T42" fmla="*/ 151 w 183"/>
                <a:gd name="T43" fmla="*/ 176 h 176"/>
                <a:gd name="T44" fmla="*/ 161 w 183"/>
                <a:gd name="T45" fmla="*/ 171 h 176"/>
                <a:gd name="T46" fmla="*/ 169 w 183"/>
                <a:gd name="T47" fmla="*/ 171 h 176"/>
                <a:gd name="T48" fmla="*/ 174 w 183"/>
                <a:gd name="T49" fmla="*/ 167 h 176"/>
                <a:gd name="T50" fmla="*/ 178 w 183"/>
                <a:gd name="T51" fmla="*/ 157 h 176"/>
                <a:gd name="T52" fmla="*/ 182 w 183"/>
                <a:gd name="T53" fmla="*/ 152 h 176"/>
                <a:gd name="T54" fmla="*/ 183 w 183"/>
                <a:gd name="T55" fmla="*/ 144 h 176"/>
                <a:gd name="T56" fmla="*/ 177 w 183"/>
                <a:gd name="T57" fmla="*/ 142 h 176"/>
                <a:gd name="T58" fmla="*/ 167 w 183"/>
                <a:gd name="T59" fmla="*/ 127 h 176"/>
                <a:gd name="T60" fmla="*/ 160 w 183"/>
                <a:gd name="T61" fmla="*/ 112 h 176"/>
                <a:gd name="T62" fmla="*/ 152 w 183"/>
                <a:gd name="T63" fmla="*/ 101 h 176"/>
                <a:gd name="T64" fmla="*/ 145 w 183"/>
                <a:gd name="T65" fmla="*/ 91 h 176"/>
                <a:gd name="T66" fmla="*/ 145 w 183"/>
                <a:gd name="T67" fmla="*/ 79 h 176"/>
                <a:gd name="T68" fmla="*/ 156 w 183"/>
                <a:gd name="T69" fmla="*/ 67 h 176"/>
                <a:gd name="T70" fmla="*/ 161 w 183"/>
                <a:gd name="T71" fmla="*/ 54 h 176"/>
                <a:gd name="T72" fmla="*/ 147 w 183"/>
                <a:gd name="T73" fmla="*/ 45 h 176"/>
                <a:gd name="T74" fmla="*/ 137 w 183"/>
                <a:gd name="T75" fmla="*/ 45 h 176"/>
                <a:gd name="T76" fmla="*/ 130 w 183"/>
                <a:gd name="T77" fmla="*/ 36 h 176"/>
                <a:gd name="T78" fmla="*/ 134 w 183"/>
                <a:gd name="T79" fmla="*/ 27 h 176"/>
                <a:gd name="T80" fmla="*/ 131 w 183"/>
                <a:gd name="T81" fmla="*/ 21 h 176"/>
                <a:gd name="T82" fmla="*/ 122 w 183"/>
                <a:gd name="T83" fmla="*/ 25 h 176"/>
                <a:gd name="T84" fmla="*/ 115 w 183"/>
                <a:gd name="T85" fmla="*/ 17 h 176"/>
                <a:gd name="T86" fmla="*/ 117 w 183"/>
                <a:gd name="T87" fmla="*/ 8 h 176"/>
                <a:gd name="T88" fmla="*/ 100 w 183"/>
                <a:gd name="T89" fmla="*/ 4 h 176"/>
                <a:gd name="T90" fmla="*/ 86 w 183"/>
                <a:gd name="T91" fmla="*/ 6 h 176"/>
                <a:gd name="T92" fmla="*/ 72 w 183"/>
                <a:gd name="T93" fmla="*/ 15 h 176"/>
                <a:gd name="T94" fmla="*/ 64 w 183"/>
                <a:gd name="T95" fmla="*/ 9 h 176"/>
                <a:gd name="T96" fmla="*/ 56 w 183"/>
                <a:gd name="T97" fmla="*/ 7 h 176"/>
                <a:gd name="T98" fmla="*/ 49 w 183"/>
                <a:gd name="T99" fmla="*/ 3 h 176"/>
                <a:gd name="T100" fmla="*/ 39 w 183"/>
                <a:gd name="T101" fmla="*/ 3 h 176"/>
                <a:gd name="T102" fmla="*/ 30 w 183"/>
                <a:gd name="T103" fmla="*/ 2 h 176"/>
                <a:gd name="T104" fmla="*/ 30 w 183"/>
                <a:gd name="T105" fmla="*/ 10 h 176"/>
                <a:gd name="T106" fmla="*/ 24 w 183"/>
                <a:gd name="T107" fmla="*/ 13 h 176"/>
                <a:gd name="T108" fmla="*/ 12 w 183"/>
                <a:gd name="T109" fmla="*/ 8 h 176"/>
                <a:gd name="T110" fmla="*/ 11 w 183"/>
                <a:gd name="T111" fmla="*/ 18 h 176"/>
                <a:gd name="T112" fmla="*/ 5 w 183"/>
                <a:gd name="T113" fmla="*/ 28 h 176"/>
                <a:gd name="T114" fmla="*/ 7 w 183"/>
                <a:gd name="T115" fmla="*/ 47 h 176"/>
                <a:gd name="T116" fmla="*/ 15 w 183"/>
                <a:gd name="T117" fmla="*/ 6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3" h="176">
                  <a:moveTo>
                    <a:pt x="24" y="72"/>
                  </a:moveTo>
                  <a:lnTo>
                    <a:pt x="26" y="77"/>
                  </a:lnTo>
                  <a:lnTo>
                    <a:pt x="26" y="86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2" y="86"/>
                  </a:lnTo>
                  <a:lnTo>
                    <a:pt x="38" y="82"/>
                  </a:lnTo>
                  <a:lnTo>
                    <a:pt x="39" y="84"/>
                  </a:lnTo>
                  <a:lnTo>
                    <a:pt x="51" y="82"/>
                  </a:lnTo>
                  <a:lnTo>
                    <a:pt x="54" y="83"/>
                  </a:lnTo>
                  <a:lnTo>
                    <a:pt x="59" y="92"/>
                  </a:lnTo>
                  <a:lnTo>
                    <a:pt x="63" y="93"/>
                  </a:lnTo>
                  <a:lnTo>
                    <a:pt x="65" y="96"/>
                  </a:lnTo>
                  <a:lnTo>
                    <a:pt x="62" y="100"/>
                  </a:lnTo>
                  <a:lnTo>
                    <a:pt x="61" y="104"/>
                  </a:lnTo>
                  <a:lnTo>
                    <a:pt x="60" y="105"/>
                  </a:lnTo>
                  <a:lnTo>
                    <a:pt x="56" y="106"/>
                  </a:lnTo>
                  <a:lnTo>
                    <a:pt x="54" y="111"/>
                  </a:lnTo>
                  <a:lnTo>
                    <a:pt x="56" y="112"/>
                  </a:lnTo>
                  <a:lnTo>
                    <a:pt x="59" y="110"/>
                  </a:lnTo>
                  <a:lnTo>
                    <a:pt x="63" y="107"/>
                  </a:lnTo>
                  <a:lnTo>
                    <a:pt x="68" y="107"/>
                  </a:lnTo>
                  <a:lnTo>
                    <a:pt x="74" y="107"/>
                  </a:lnTo>
                  <a:lnTo>
                    <a:pt x="79" y="104"/>
                  </a:lnTo>
                  <a:lnTo>
                    <a:pt x="83" y="104"/>
                  </a:lnTo>
                  <a:lnTo>
                    <a:pt x="88" y="99"/>
                  </a:lnTo>
                  <a:lnTo>
                    <a:pt x="91" y="97"/>
                  </a:lnTo>
                  <a:lnTo>
                    <a:pt x="94" y="101"/>
                  </a:lnTo>
                  <a:lnTo>
                    <a:pt x="105" y="116"/>
                  </a:lnTo>
                  <a:lnTo>
                    <a:pt x="107" y="123"/>
                  </a:lnTo>
                  <a:lnTo>
                    <a:pt x="112" y="135"/>
                  </a:lnTo>
                  <a:lnTo>
                    <a:pt x="109" y="138"/>
                  </a:lnTo>
                  <a:lnTo>
                    <a:pt x="108" y="139"/>
                  </a:lnTo>
                  <a:lnTo>
                    <a:pt x="106" y="145"/>
                  </a:lnTo>
                  <a:lnTo>
                    <a:pt x="104" y="148"/>
                  </a:lnTo>
                  <a:lnTo>
                    <a:pt x="105" y="149"/>
                  </a:lnTo>
                  <a:lnTo>
                    <a:pt x="111" y="153"/>
                  </a:lnTo>
                  <a:lnTo>
                    <a:pt x="116" y="158"/>
                  </a:lnTo>
                  <a:lnTo>
                    <a:pt x="121" y="159"/>
                  </a:lnTo>
                  <a:lnTo>
                    <a:pt x="125" y="162"/>
                  </a:lnTo>
                  <a:lnTo>
                    <a:pt x="128" y="164"/>
                  </a:lnTo>
                  <a:lnTo>
                    <a:pt x="138" y="171"/>
                  </a:lnTo>
                  <a:lnTo>
                    <a:pt x="139" y="175"/>
                  </a:lnTo>
                  <a:lnTo>
                    <a:pt x="151" y="176"/>
                  </a:lnTo>
                  <a:lnTo>
                    <a:pt x="155" y="173"/>
                  </a:lnTo>
                  <a:lnTo>
                    <a:pt x="161" y="171"/>
                  </a:lnTo>
                  <a:lnTo>
                    <a:pt x="166" y="170"/>
                  </a:lnTo>
                  <a:lnTo>
                    <a:pt x="169" y="171"/>
                  </a:lnTo>
                  <a:lnTo>
                    <a:pt x="172" y="174"/>
                  </a:lnTo>
                  <a:lnTo>
                    <a:pt x="174" y="167"/>
                  </a:lnTo>
                  <a:lnTo>
                    <a:pt x="176" y="164"/>
                  </a:lnTo>
                  <a:lnTo>
                    <a:pt x="178" y="157"/>
                  </a:lnTo>
                  <a:lnTo>
                    <a:pt x="181" y="155"/>
                  </a:lnTo>
                  <a:lnTo>
                    <a:pt x="182" y="152"/>
                  </a:lnTo>
                  <a:lnTo>
                    <a:pt x="183" y="147"/>
                  </a:lnTo>
                  <a:lnTo>
                    <a:pt x="183" y="144"/>
                  </a:lnTo>
                  <a:lnTo>
                    <a:pt x="179" y="143"/>
                  </a:lnTo>
                  <a:lnTo>
                    <a:pt x="177" y="142"/>
                  </a:lnTo>
                  <a:lnTo>
                    <a:pt x="172" y="131"/>
                  </a:lnTo>
                  <a:lnTo>
                    <a:pt x="167" y="127"/>
                  </a:lnTo>
                  <a:lnTo>
                    <a:pt x="164" y="124"/>
                  </a:lnTo>
                  <a:lnTo>
                    <a:pt x="160" y="112"/>
                  </a:lnTo>
                  <a:lnTo>
                    <a:pt x="153" y="107"/>
                  </a:lnTo>
                  <a:lnTo>
                    <a:pt x="152" y="101"/>
                  </a:lnTo>
                  <a:lnTo>
                    <a:pt x="151" y="97"/>
                  </a:lnTo>
                  <a:lnTo>
                    <a:pt x="145" y="91"/>
                  </a:lnTo>
                  <a:lnTo>
                    <a:pt x="146" y="82"/>
                  </a:lnTo>
                  <a:lnTo>
                    <a:pt x="145" y="79"/>
                  </a:lnTo>
                  <a:lnTo>
                    <a:pt x="146" y="72"/>
                  </a:lnTo>
                  <a:lnTo>
                    <a:pt x="156" y="67"/>
                  </a:lnTo>
                  <a:lnTo>
                    <a:pt x="160" y="61"/>
                  </a:lnTo>
                  <a:lnTo>
                    <a:pt x="161" y="54"/>
                  </a:lnTo>
                  <a:lnTo>
                    <a:pt x="159" y="47"/>
                  </a:lnTo>
                  <a:lnTo>
                    <a:pt x="147" y="45"/>
                  </a:lnTo>
                  <a:lnTo>
                    <a:pt x="142" y="46"/>
                  </a:lnTo>
                  <a:lnTo>
                    <a:pt x="137" y="45"/>
                  </a:lnTo>
                  <a:lnTo>
                    <a:pt x="133" y="41"/>
                  </a:lnTo>
                  <a:lnTo>
                    <a:pt x="130" y="36"/>
                  </a:lnTo>
                  <a:lnTo>
                    <a:pt x="130" y="31"/>
                  </a:lnTo>
                  <a:lnTo>
                    <a:pt x="134" y="27"/>
                  </a:lnTo>
                  <a:lnTo>
                    <a:pt x="133" y="24"/>
                  </a:lnTo>
                  <a:lnTo>
                    <a:pt x="131" y="21"/>
                  </a:lnTo>
                  <a:lnTo>
                    <a:pt x="127" y="21"/>
                  </a:lnTo>
                  <a:lnTo>
                    <a:pt x="122" y="25"/>
                  </a:lnTo>
                  <a:lnTo>
                    <a:pt x="120" y="19"/>
                  </a:lnTo>
                  <a:lnTo>
                    <a:pt x="115" y="17"/>
                  </a:lnTo>
                  <a:lnTo>
                    <a:pt x="117" y="12"/>
                  </a:lnTo>
                  <a:lnTo>
                    <a:pt x="117" y="8"/>
                  </a:lnTo>
                  <a:lnTo>
                    <a:pt x="106" y="3"/>
                  </a:lnTo>
                  <a:lnTo>
                    <a:pt x="100" y="4"/>
                  </a:lnTo>
                  <a:lnTo>
                    <a:pt x="94" y="6"/>
                  </a:lnTo>
                  <a:lnTo>
                    <a:pt x="86" y="6"/>
                  </a:lnTo>
                  <a:lnTo>
                    <a:pt x="79" y="12"/>
                  </a:lnTo>
                  <a:lnTo>
                    <a:pt x="72" y="15"/>
                  </a:lnTo>
                  <a:lnTo>
                    <a:pt x="66" y="14"/>
                  </a:lnTo>
                  <a:lnTo>
                    <a:pt x="64" y="9"/>
                  </a:lnTo>
                  <a:lnTo>
                    <a:pt x="59" y="8"/>
                  </a:lnTo>
                  <a:lnTo>
                    <a:pt x="56" y="7"/>
                  </a:lnTo>
                  <a:lnTo>
                    <a:pt x="52" y="6"/>
                  </a:lnTo>
                  <a:lnTo>
                    <a:pt x="49" y="3"/>
                  </a:lnTo>
                  <a:lnTo>
                    <a:pt x="44" y="2"/>
                  </a:lnTo>
                  <a:lnTo>
                    <a:pt x="39" y="3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9" y="5"/>
                  </a:lnTo>
                  <a:lnTo>
                    <a:pt x="30" y="10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18" y="6"/>
                  </a:lnTo>
                  <a:lnTo>
                    <a:pt x="12" y="8"/>
                  </a:lnTo>
                  <a:lnTo>
                    <a:pt x="9" y="12"/>
                  </a:lnTo>
                  <a:lnTo>
                    <a:pt x="11" y="18"/>
                  </a:lnTo>
                  <a:lnTo>
                    <a:pt x="8" y="24"/>
                  </a:lnTo>
                  <a:lnTo>
                    <a:pt x="5" y="28"/>
                  </a:lnTo>
                  <a:lnTo>
                    <a:pt x="0" y="33"/>
                  </a:lnTo>
                  <a:lnTo>
                    <a:pt x="7" y="47"/>
                  </a:lnTo>
                  <a:lnTo>
                    <a:pt x="12" y="52"/>
                  </a:lnTo>
                  <a:lnTo>
                    <a:pt x="15" y="62"/>
                  </a:lnTo>
                  <a:lnTo>
                    <a:pt x="24" y="72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2" name="Freeform 27">
              <a:extLst>
                <a:ext uri="{FF2B5EF4-FFF2-40B4-BE49-F238E27FC236}">
                  <a16:creationId xmlns:a16="http://schemas.microsoft.com/office/drawing/2014/main" id="{58D64450-AD5E-4252-B8B6-1C4F5BB55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7802" y="3513677"/>
              <a:ext cx="485872" cy="475663"/>
            </a:xfrm>
            <a:custGeom>
              <a:avLst/>
              <a:gdLst>
                <a:gd name="T0" fmla="*/ 26 w 183"/>
                <a:gd name="T1" fmla="*/ 77 h 176"/>
                <a:gd name="T2" fmla="*/ 29 w 183"/>
                <a:gd name="T3" fmla="*/ 90 h 176"/>
                <a:gd name="T4" fmla="*/ 32 w 183"/>
                <a:gd name="T5" fmla="*/ 86 h 176"/>
                <a:gd name="T6" fmla="*/ 39 w 183"/>
                <a:gd name="T7" fmla="*/ 84 h 176"/>
                <a:gd name="T8" fmla="*/ 54 w 183"/>
                <a:gd name="T9" fmla="*/ 83 h 176"/>
                <a:gd name="T10" fmla="*/ 63 w 183"/>
                <a:gd name="T11" fmla="*/ 93 h 176"/>
                <a:gd name="T12" fmla="*/ 62 w 183"/>
                <a:gd name="T13" fmla="*/ 100 h 176"/>
                <a:gd name="T14" fmla="*/ 60 w 183"/>
                <a:gd name="T15" fmla="*/ 105 h 176"/>
                <a:gd name="T16" fmla="*/ 54 w 183"/>
                <a:gd name="T17" fmla="*/ 111 h 176"/>
                <a:gd name="T18" fmla="*/ 59 w 183"/>
                <a:gd name="T19" fmla="*/ 110 h 176"/>
                <a:gd name="T20" fmla="*/ 68 w 183"/>
                <a:gd name="T21" fmla="*/ 107 h 176"/>
                <a:gd name="T22" fmla="*/ 79 w 183"/>
                <a:gd name="T23" fmla="*/ 104 h 176"/>
                <a:gd name="T24" fmla="*/ 88 w 183"/>
                <a:gd name="T25" fmla="*/ 99 h 176"/>
                <a:gd name="T26" fmla="*/ 94 w 183"/>
                <a:gd name="T27" fmla="*/ 101 h 176"/>
                <a:gd name="T28" fmla="*/ 107 w 183"/>
                <a:gd name="T29" fmla="*/ 123 h 176"/>
                <a:gd name="T30" fmla="*/ 109 w 183"/>
                <a:gd name="T31" fmla="*/ 138 h 176"/>
                <a:gd name="T32" fmla="*/ 106 w 183"/>
                <a:gd name="T33" fmla="*/ 145 h 176"/>
                <a:gd name="T34" fmla="*/ 105 w 183"/>
                <a:gd name="T35" fmla="*/ 149 h 176"/>
                <a:gd name="T36" fmla="*/ 116 w 183"/>
                <a:gd name="T37" fmla="*/ 158 h 176"/>
                <a:gd name="T38" fmla="*/ 125 w 183"/>
                <a:gd name="T39" fmla="*/ 162 h 176"/>
                <a:gd name="T40" fmla="*/ 138 w 183"/>
                <a:gd name="T41" fmla="*/ 171 h 176"/>
                <a:gd name="T42" fmla="*/ 151 w 183"/>
                <a:gd name="T43" fmla="*/ 176 h 176"/>
                <a:gd name="T44" fmla="*/ 161 w 183"/>
                <a:gd name="T45" fmla="*/ 171 h 176"/>
                <a:gd name="T46" fmla="*/ 169 w 183"/>
                <a:gd name="T47" fmla="*/ 171 h 176"/>
                <a:gd name="T48" fmla="*/ 174 w 183"/>
                <a:gd name="T49" fmla="*/ 167 h 176"/>
                <a:gd name="T50" fmla="*/ 178 w 183"/>
                <a:gd name="T51" fmla="*/ 157 h 176"/>
                <a:gd name="T52" fmla="*/ 182 w 183"/>
                <a:gd name="T53" fmla="*/ 152 h 176"/>
                <a:gd name="T54" fmla="*/ 183 w 183"/>
                <a:gd name="T55" fmla="*/ 144 h 176"/>
                <a:gd name="T56" fmla="*/ 177 w 183"/>
                <a:gd name="T57" fmla="*/ 142 h 176"/>
                <a:gd name="T58" fmla="*/ 167 w 183"/>
                <a:gd name="T59" fmla="*/ 127 h 176"/>
                <a:gd name="T60" fmla="*/ 160 w 183"/>
                <a:gd name="T61" fmla="*/ 112 h 176"/>
                <a:gd name="T62" fmla="*/ 152 w 183"/>
                <a:gd name="T63" fmla="*/ 101 h 176"/>
                <a:gd name="T64" fmla="*/ 145 w 183"/>
                <a:gd name="T65" fmla="*/ 91 h 176"/>
                <a:gd name="T66" fmla="*/ 145 w 183"/>
                <a:gd name="T67" fmla="*/ 79 h 176"/>
                <a:gd name="T68" fmla="*/ 156 w 183"/>
                <a:gd name="T69" fmla="*/ 67 h 176"/>
                <a:gd name="T70" fmla="*/ 161 w 183"/>
                <a:gd name="T71" fmla="*/ 54 h 176"/>
                <a:gd name="T72" fmla="*/ 147 w 183"/>
                <a:gd name="T73" fmla="*/ 45 h 176"/>
                <a:gd name="T74" fmla="*/ 137 w 183"/>
                <a:gd name="T75" fmla="*/ 45 h 176"/>
                <a:gd name="T76" fmla="*/ 130 w 183"/>
                <a:gd name="T77" fmla="*/ 36 h 176"/>
                <a:gd name="T78" fmla="*/ 134 w 183"/>
                <a:gd name="T79" fmla="*/ 27 h 176"/>
                <a:gd name="T80" fmla="*/ 131 w 183"/>
                <a:gd name="T81" fmla="*/ 21 h 176"/>
                <a:gd name="T82" fmla="*/ 122 w 183"/>
                <a:gd name="T83" fmla="*/ 25 h 176"/>
                <a:gd name="T84" fmla="*/ 115 w 183"/>
                <a:gd name="T85" fmla="*/ 17 h 176"/>
                <a:gd name="T86" fmla="*/ 117 w 183"/>
                <a:gd name="T87" fmla="*/ 8 h 176"/>
                <a:gd name="T88" fmla="*/ 100 w 183"/>
                <a:gd name="T89" fmla="*/ 4 h 176"/>
                <a:gd name="T90" fmla="*/ 86 w 183"/>
                <a:gd name="T91" fmla="*/ 6 h 176"/>
                <a:gd name="T92" fmla="*/ 72 w 183"/>
                <a:gd name="T93" fmla="*/ 15 h 176"/>
                <a:gd name="T94" fmla="*/ 64 w 183"/>
                <a:gd name="T95" fmla="*/ 9 h 176"/>
                <a:gd name="T96" fmla="*/ 56 w 183"/>
                <a:gd name="T97" fmla="*/ 7 h 176"/>
                <a:gd name="T98" fmla="*/ 49 w 183"/>
                <a:gd name="T99" fmla="*/ 3 h 176"/>
                <a:gd name="T100" fmla="*/ 39 w 183"/>
                <a:gd name="T101" fmla="*/ 3 h 176"/>
                <a:gd name="T102" fmla="*/ 30 w 183"/>
                <a:gd name="T103" fmla="*/ 2 h 176"/>
                <a:gd name="T104" fmla="*/ 30 w 183"/>
                <a:gd name="T105" fmla="*/ 10 h 176"/>
                <a:gd name="T106" fmla="*/ 24 w 183"/>
                <a:gd name="T107" fmla="*/ 13 h 176"/>
                <a:gd name="T108" fmla="*/ 12 w 183"/>
                <a:gd name="T109" fmla="*/ 8 h 176"/>
                <a:gd name="T110" fmla="*/ 11 w 183"/>
                <a:gd name="T111" fmla="*/ 18 h 176"/>
                <a:gd name="T112" fmla="*/ 5 w 183"/>
                <a:gd name="T113" fmla="*/ 28 h 176"/>
                <a:gd name="T114" fmla="*/ 7 w 183"/>
                <a:gd name="T115" fmla="*/ 47 h 176"/>
                <a:gd name="T116" fmla="*/ 15 w 183"/>
                <a:gd name="T117" fmla="*/ 6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3" h="176">
                  <a:moveTo>
                    <a:pt x="24" y="72"/>
                  </a:moveTo>
                  <a:lnTo>
                    <a:pt x="26" y="77"/>
                  </a:lnTo>
                  <a:lnTo>
                    <a:pt x="26" y="86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2" y="86"/>
                  </a:lnTo>
                  <a:lnTo>
                    <a:pt x="38" y="82"/>
                  </a:lnTo>
                  <a:lnTo>
                    <a:pt x="39" y="84"/>
                  </a:lnTo>
                  <a:lnTo>
                    <a:pt x="51" y="82"/>
                  </a:lnTo>
                  <a:lnTo>
                    <a:pt x="54" y="83"/>
                  </a:lnTo>
                  <a:lnTo>
                    <a:pt x="59" y="92"/>
                  </a:lnTo>
                  <a:lnTo>
                    <a:pt x="63" y="93"/>
                  </a:lnTo>
                  <a:lnTo>
                    <a:pt x="65" y="96"/>
                  </a:lnTo>
                  <a:lnTo>
                    <a:pt x="62" y="100"/>
                  </a:lnTo>
                  <a:lnTo>
                    <a:pt x="61" y="104"/>
                  </a:lnTo>
                  <a:lnTo>
                    <a:pt x="60" y="105"/>
                  </a:lnTo>
                  <a:lnTo>
                    <a:pt x="56" y="106"/>
                  </a:lnTo>
                  <a:lnTo>
                    <a:pt x="54" y="111"/>
                  </a:lnTo>
                  <a:lnTo>
                    <a:pt x="56" y="112"/>
                  </a:lnTo>
                  <a:lnTo>
                    <a:pt x="59" y="110"/>
                  </a:lnTo>
                  <a:lnTo>
                    <a:pt x="63" y="107"/>
                  </a:lnTo>
                  <a:lnTo>
                    <a:pt x="68" y="107"/>
                  </a:lnTo>
                  <a:lnTo>
                    <a:pt x="74" y="107"/>
                  </a:lnTo>
                  <a:lnTo>
                    <a:pt x="79" y="104"/>
                  </a:lnTo>
                  <a:lnTo>
                    <a:pt x="83" y="104"/>
                  </a:lnTo>
                  <a:lnTo>
                    <a:pt x="88" y="99"/>
                  </a:lnTo>
                  <a:lnTo>
                    <a:pt x="91" y="97"/>
                  </a:lnTo>
                  <a:lnTo>
                    <a:pt x="94" y="101"/>
                  </a:lnTo>
                  <a:lnTo>
                    <a:pt x="105" y="116"/>
                  </a:lnTo>
                  <a:lnTo>
                    <a:pt x="107" y="123"/>
                  </a:lnTo>
                  <a:lnTo>
                    <a:pt x="112" y="135"/>
                  </a:lnTo>
                  <a:lnTo>
                    <a:pt x="109" y="138"/>
                  </a:lnTo>
                  <a:lnTo>
                    <a:pt x="108" y="139"/>
                  </a:lnTo>
                  <a:lnTo>
                    <a:pt x="106" y="145"/>
                  </a:lnTo>
                  <a:lnTo>
                    <a:pt x="104" y="148"/>
                  </a:lnTo>
                  <a:lnTo>
                    <a:pt x="105" y="149"/>
                  </a:lnTo>
                  <a:lnTo>
                    <a:pt x="111" y="153"/>
                  </a:lnTo>
                  <a:lnTo>
                    <a:pt x="116" y="158"/>
                  </a:lnTo>
                  <a:lnTo>
                    <a:pt x="121" y="159"/>
                  </a:lnTo>
                  <a:lnTo>
                    <a:pt x="125" y="162"/>
                  </a:lnTo>
                  <a:lnTo>
                    <a:pt x="128" y="164"/>
                  </a:lnTo>
                  <a:lnTo>
                    <a:pt x="138" y="171"/>
                  </a:lnTo>
                  <a:lnTo>
                    <a:pt x="139" y="175"/>
                  </a:lnTo>
                  <a:lnTo>
                    <a:pt x="151" y="176"/>
                  </a:lnTo>
                  <a:lnTo>
                    <a:pt x="155" y="173"/>
                  </a:lnTo>
                  <a:lnTo>
                    <a:pt x="161" y="171"/>
                  </a:lnTo>
                  <a:lnTo>
                    <a:pt x="166" y="170"/>
                  </a:lnTo>
                  <a:lnTo>
                    <a:pt x="169" y="171"/>
                  </a:lnTo>
                  <a:lnTo>
                    <a:pt x="172" y="174"/>
                  </a:lnTo>
                  <a:lnTo>
                    <a:pt x="174" y="167"/>
                  </a:lnTo>
                  <a:lnTo>
                    <a:pt x="176" y="164"/>
                  </a:lnTo>
                  <a:lnTo>
                    <a:pt x="178" y="157"/>
                  </a:lnTo>
                  <a:lnTo>
                    <a:pt x="181" y="155"/>
                  </a:lnTo>
                  <a:lnTo>
                    <a:pt x="182" y="152"/>
                  </a:lnTo>
                  <a:lnTo>
                    <a:pt x="183" y="147"/>
                  </a:lnTo>
                  <a:lnTo>
                    <a:pt x="183" y="144"/>
                  </a:lnTo>
                  <a:lnTo>
                    <a:pt x="179" y="143"/>
                  </a:lnTo>
                  <a:lnTo>
                    <a:pt x="177" y="142"/>
                  </a:lnTo>
                  <a:lnTo>
                    <a:pt x="172" y="131"/>
                  </a:lnTo>
                  <a:lnTo>
                    <a:pt x="167" y="127"/>
                  </a:lnTo>
                  <a:lnTo>
                    <a:pt x="164" y="124"/>
                  </a:lnTo>
                  <a:lnTo>
                    <a:pt x="160" y="112"/>
                  </a:lnTo>
                  <a:lnTo>
                    <a:pt x="153" y="107"/>
                  </a:lnTo>
                  <a:lnTo>
                    <a:pt x="152" y="101"/>
                  </a:lnTo>
                  <a:lnTo>
                    <a:pt x="151" y="97"/>
                  </a:lnTo>
                  <a:lnTo>
                    <a:pt x="145" y="91"/>
                  </a:lnTo>
                  <a:lnTo>
                    <a:pt x="146" y="82"/>
                  </a:lnTo>
                  <a:lnTo>
                    <a:pt x="145" y="79"/>
                  </a:lnTo>
                  <a:lnTo>
                    <a:pt x="146" y="72"/>
                  </a:lnTo>
                  <a:lnTo>
                    <a:pt x="156" y="67"/>
                  </a:lnTo>
                  <a:lnTo>
                    <a:pt x="160" y="61"/>
                  </a:lnTo>
                  <a:lnTo>
                    <a:pt x="161" y="54"/>
                  </a:lnTo>
                  <a:lnTo>
                    <a:pt x="159" y="47"/>
                  </a:lnTo>
                  <a:lnTo>
                    <a:pt x="147" y="45"/>
                  </a:lnTo>
                  <a:lnTo>
                    <a:pt x="142" y="46"/>
                  </a:lnTo>
                  <a:lnTo>
                    <a:pt x="137" y="45"/>
                  </a:lnTo>
                  <a:lnTo>
                    <a:pt x="133" y="41"/>
                  </a:lnTo>
                  <a:lnTo>
                    <a:pt x="130" y="36"/>
                  </a:lnTo>
                  <a:lnTo>
                    <a:pt x="130" y="31"/>
                  </a:lnTo>
                  <a:lnTo>
                    <a:pt x="134" y="27"/>
                  </a:lnTo>
                  <a:lnTo>
                    <a:pt x="133" y="24"/>
                  </a:lnTo>
                  <a:lnTo>
                    <a:pt x="131" y="21"/>
                  </a:lnTo>
                  <a:lnTo>
                    <a:pt x="127" y="21"/>
                  </a:lnTo>
                  <a:lnTo>
                    <a:pt x="122" y="25"/>
                  </a:lnTo>
                  <a:lnTo>
                    <a:pt x="120" y="19"/>
                  </a:lnTo>
                  <a:lnTo>
                    <a:pt x="115" y="17"/>
                  </a:lnTo>
                  <a:lnTo>
                    <a:pt x="117" y="12"/>
                  </a:lnTo>
                  <a:lnTo>
                    <a:pt x="117" y="8"/>
                  </a:lnTo>
                  <a:lnTo>
                    <a:pt x="106" y="3"/>
                  </a:lnTo>
                  <a:lnTo>
                    <a:pt x="100" y="4"/>
                  </a:lnTo>
                  <a:lnTo>
                    <a:pt x="94" y="6"/>
                  </a:lnTo>
                  <a:lnTo>
                    <a:pt x="86" y="6"/>
                  </a:lnTo>
                  <a:lnTo>
                    <a:pt x="79" y="12"/>
                  </a:lnTo>
                  <a:lnTo>
                    <a:pt x="72" y="15"/>
                  </a:lnTo>
                  <a:lnTo>
                    <a:pt x="66" y="14"/>
                  </a:lnTo>
                  <a:lnTo>
                    <a:pt x="64" y="9"/>
                  </a:lnTo>
                  <a:lnTo>
                    <a:pt x="59" y="8"/>
                  </a:lnTo>
                  <a:lnTo>
                    <a:pt x="56" y="7"/>
                  </a:lnTo>
                  <a:lnTo>
                    <a:pt x="52" y="6"/>
                  </a:lnTo>
                  <a:lnTo>
                    <a:pt x="49" y="3"/>
                  </a:lnTo>
                  <a:lnTo>
                    <a:pt x="44" y="2"/>
                  </a:lnTo>
                  <a:lnTo>
                    <a:pt x="39" y="3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9" y="5"/>
                  </a:lnTo>
                  <a:lnTo>
                    <a:pt x="30" y="10"/>
                  </a:lnTo>
                  <a:lnTo>
                    <a:pt x="27" y="14"/>
                  </a:lnTo>
                  <a:lnTo>
                    <a:pt x="24" y="13"/>
                  </a:lnTo>
                  <a:lnTo>
                    <a:pt x="18" y="6"/>
                  </a:lnTo>
                  <a:lnTo>
                    <a:pt x="12" y="8"/>
                  </a:lnTo>
                  <a:lnTo>
                    <a:pt x="9" y="12"/>
                  </a:lnTo>
                  <a:lnTo>
                    <a:pt x="11" y="18"/>
                  </a:lnTo>
                  <a:lnTo>
                    <a:pt x="8" y="24"/>
                  </a:lnTo>
                  <a:lnTo>
                    <a:pt x="5" y="28"/>
                  </a:lnTo>
                  <a:lnTo>
                    <a:pt x="0" y="33"/>
                  </a:lnTo>
                  <a:lnTo>
                    <a:pt x="7" y="47"/>
                  </a:lnTo>
                  <a:lnTo>
                    <a:pt x="12" y="52"/>
                  </a:lnTo>
                  <a:lnTo>
                    <a:pt x="15" y="62"/>
                  </a:lnTo>
                  <a:lnTo>
                    <a:pt x="24" y="72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Freeform 28">
              <a:extLst>
                <a:ext uri="{FF2B5EF4-FFF2-40B4-BE49-F238E27FC236}">
                  <a16:creationId xmlns:a16="http://schemas.microsoft.com/office/drawing/2014/main" id="{E04DA8D3-7EF8-46F7-A102-728B04F5A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2939" y="3329898"/>
              <a:ext cx="265504" cy="224319"/>
            </a:xfrm>
            <a:custGeom>
              <a:avLst/>
              <a:gdLst>
                <a:gd name="T0" fmla="*/ 39 w 100"/>
                <a:gd name="T1" fmla="*/ 76 h 83"/>
                <a:gd name="T2" fmla="*/ 42 w 100"/>
                <a:gd name="T3" fmla="*/ 77 h 83"/>
                <a:gd name="T4" fmla="*/ 47 w 100"/>
                <a:gd name="T5" fmla="*/ 78 h 83"/>
                <a:gd name="T6" fmla="*/ 49 w 100"/>
                <a:gd name="T7" fmla="*/ 82 h 83"/>
                <a:gd name="T8" fmla="*/ 54 w 100"/>
                <a:gd name="T9" fmla="*/ 83 h 83"/>
                <a:gd name="T10" fmla="*/ 61 w 100"/>
                <a:gd name="T11" fmla="*/ 80 h 83"/>
                <a:gd name="T12" fmla="*/ 68 w 100"/>
                <a:gd name="T13" fmla="*/ 74 h 83"/>
                <a:gd name="T14" fmla="*/ 75 w 100"/>
                <a:gd name="T15" fmla="*/ 74 h 83"/>
                <a:gd name="T16" fmla="*/ 81 w 100"/>
                <a:gd name="T17" fmla="*/ 72 h 83"/>
                <a:gd name="T18" fmla="*/ 87 w 100"/>
                <a:gd name="T19" fmla="*/ 71 h 83"/>
                <a:gd name="T20" fmla="*/ 86 w 100"/>
                <a:gd name="T21" fmla="*/ 65 h 83"/>
                <a:gd name="T22" fmla="*/ 88 w 100"/>
                <a:gd name="T23" fmla="*/ 52 h 83"/>
                <a:gd name="T24" fmla="*/ 91 w 100"/>
                <a:gd name="T25" fmla="*/ 47 h 83"/>
                <a:gd name="T26" fmla="*/ 96 w 100"/>
                <a:gd name="T27" fmla="*/ 42 h 83"/>
                <a:gd name="T28" fmla="*/ 98 w 100"/>
                <a:gd name="T29" fmla="*/ 39 h 83"/>
                <a:gd name="T30" fmla="*/ 96 w 100"/>
                <a:gd name="T31" fmla="*/ 29 h 83"/>
                <a:gd name="T32" fmla="*/ 99 w 100"/>
                <a:gd name="T33" fmla="*/ 24 h 83"/>
                <a:gd name="T34" fmla="*/ 99 w 100"/>
                <a:gd name="T35" fmla="*/ 18 h 83"/>
                <a:gd name="T36" fmla="*/ 100 w 100"/>
                <a:gd name="T37" fmla="*/ 14 h 83"/>
                <a:gd name="T38" fmla="*/ 85 w 100"/>
                <a:gd name="T39" fmla="*/ 4 h 83"/>
                <a:gd name="T40" fmla="*/ 80 w 100"/>
                <a:gd name="T41" fmla="*/ 3 h 83"/>
                <a:gd name="T42" fmla="*/ 72 w 100"/>
                <a:gd name="T43" fmla="*/ 0 h 83"/>
                <a:gd name="T44" fmla="*/ 70 w 100"/>
                <a:gd name="T45" fmla="*/ 6 h 83"/>
                <a:gd name="T46" fmla="*/ 64 w 100"/>
                <a:gd name="T47" fmla="*/ 11 h 83"/>
                <a:gd name="T48" fmla="*/ 60 w 100"/>
                <a:gd name="T49" fmla="*/ 18 h 83"/>
                <a:gd name="T50" fmla="*/ 55 w 100"/>
                <a:gd name="T51" fmla="*/ 21 h 83"/>
                <a:gd name="T52" fmla="*/ 51 w 100"/>
                <a:gd name="T53" fmla="*/ 26 h 83"/>
                <a:gd name="T54" fmla="*/ 46 w 100"/>
                <a:gd name="T55" fmla="*/ 24 h 83"/>
                <a:gd name="T56" fmla="*/ 39 w 100"/>
                <a:gd name="T57" fmla="*/ 20 h 83"/>
                <a:gd name="T58" fmla="*/ 32 w 100"/>
                <a:gd name="T59" fmla="*/ 20 h 83"/>
                <a:gd name="T60" fmla="*/ 26 w 100"/>
                <a:gd name="T61" fmla="*/ 22 h 83"/>
                <a:gd name="T62" fmla="*/ 22 w 100"/>
                <a:gd name="T63" fmla="*/ 27 h 83"/>
                <a:gd name="T64" fmla="*/ 18 w 100"/>
                <a:gd name="T65" fmla="*/ 33 h 83"/>
                <a:gd name="T66" fmla="*/ 16 w 100"/>
                <a:gd name="T67" fmla="*/ 40 h 83"/>
                <a:gd name="T68" fmla="*/ 12 w 100"/>
                <a:gd name="T69" fmla="*/ 42 h 83"/>
                <a:gd name="T70" fmla="*/ 7 w 100"/>
                <a:gd name="T71" fmla="*/ 42 h 83"/>
                <a:gd name="T72" fmla="*/ 0 w 100"/>
                <a:gd name="T73" fmla="*/ 45 h 83"/>
                <a:gd name="T74" fmla="*/ 4 w 100"/>
                <a:gd name="T75" fmla="*/ 55 h 83"/>
                <a:gd name="T76" fmla="*/ 3 w 100"/>
                <a:gd name="T77" fmla="*/ 62 h 83"/>
                <a:gd name="T78" fmla="*/ 3 w 100"/>
                <a:gd name="T79" fmla="*/ 69 h 83"/>
                <a:gd name="T80" fmla="*/ 1 w 100"/>
                <a:gd name="T81" fmla="*/ 74 h 83"/>
                <a:gd name="T82" fmla="*/ 7 w 100"/>
                <a:gd name="T83" fmla="*/ 81 h 83"/>
                <a:gd name="T84" fmla="*/ 10 w 100"/>
                <a:gd name="T85" fmla="*/ 82 h 83"/>
                <a:gd name="T86" fmla="*/ 13 w 100"/>
                <a:gd name="T87" fmla="*/ 79 h 83"/>
                <a:gd name="T88" fmla="*/ 12 w 100"/>
                <a:gd name="T89" fmla="*/ 73 h 83"/>
                <a:gd name="T90" fmla="*/ 13 w 100"/>
                <a:gd name="T91" fmla="*/ 70 h 83"/>
                <a:gd name="T92" fmla="*/ 17 w 100"/>
                <a:gd name="T93" fmla="*/ 69 h 83"/>
                <a:gd name="T94" fmla="*/ 22 w 100"/>
                <a:gd name="T95" fmla="*/ 71 h 83"/>
                <a:gd name="T96" fmla="*/ 26 w 100"/>
                <a:gd name="T97" fmla="*/ 70 h 83"/>
                <a:gd name="T98" fmla="*/ 32 w 100"/>
                <a:gd name="T99" fmla="*/ 71 h 83"/>
                <a:gd name="T100" fmla="*/ 35 w 100"/>
                <a:gd name="T101" fmla="*/ 74 h 83"/>
                <a:gd name="T102" fmla="*/ 39 w 100"/>
                <a:gd name="T103" fmla="*/ 7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0" h="83">
                  <a:moveTo>
                    <a:pt x="39" y="76"/>
                  </a:moveTo>
                  <a:lnTo>
                    <a:pt x="42" y="77"/>
                  </a:lnTo>
                  <a:lnTo>
                    <a:pt x="47" y="78"/>
                  </a:lnTo>
                  <a:lnTo>
                    <a:pt x="49" y="82"/>
                  </a:lnTo>
                  <a:lnTo>
                    <a:pt x="54" y="83"/>
                  </a:lnTo>
                  <a:lnTo>
                    <a:pt x="61" y="80"/>
                  </a:lnTo>
                  <a:lnTo>
                    <a:pt x="68" y="74"/>
                  </a:lnTo>
                  <a:lnTo>
                    <a:pt x="75" y="74"/>
                  </a:lnTo>
                  <a:lnTo>
                    <a:pt x="81" y="72"/>
                  </a:lnTo>
                  <a:lnTo>
                    <a:pt x="87" y="71"/>
                  </a:lnTo>
                  <a:lnTo>
                    <a:pt x="86" y="65"/>
                  </a:lnTo>
                  <a:lnTo>
                    <a:pt x="88" y="52"/>
                  </a:lnTo>
                  <a:lnTo>
                    <a:pt x="91" y="47"/>
                  </a:lnTo>
                  <a:lnTo>
                    <a:pt x="96" y="42"/>
                  </a:lnTo>
                  <a:lnTo>
                    <a:pt x="98" y="39"/>
                  </a:lnTo>
                  <a:lnTo>
                    <a:pt x="96" y="29"/>
                  </a:lnTo>
                  <a:lnTo>
                    <a:pt x="99" y="24"/>
                  </a:lnTo>
                  <a:lnTo>
                    <a:pt x="99" y="18"/>
                  </a:lnTo>
                  <a:lnTo>
                    <a:pt x="100" y="14"/>
                  </a:lnTo>
                  <a:lnTo>
                    <a:pt x="85" y="4"/>
                  </a:lnTo>
                  <a:lnTo>
                    <a:pt x="80" y="3"/>
                  </a:lnTo>
                  <a:lnTo>
                    <a:pt x="72" y="0"/>
                  </a:lnTo>
                  <a:lnTo>
                    <a:pt x="70" y="6"/>
                  </a:lnTo>
                  <a:lnTo>
                    <a:pt x="64" y="11"/>
                  </a:lnTo>
                  <a:lnTo>
                    <a:pt x="60" y="18"/>
                  </a:lnTo>
                  <a:lnTo>
                    <a:pt x="55" y="21"/>
                  </a:lnTo>
                  <a:lnTo>
                    <a:pt x="51" y="26"/>
                  </a:lnTo>
                  <a:lnTo>
                    <a:pt x="46" y="24"/>
                  </a:lnTo>
                  <a:lnTo>
                    <a:pt x="39" y="20"/>
                  </a:lnTo>
                  <a:lnTo>
                    <a:pt x="32" y="20"/>
                  </a:lnTo>
                  <a:lnTo>
                    <a:pt x="26" y="22"/>
                  </a:lnTo>
                  <a:lnTo>
                    <a:pt x="22" y="27"/>
                  </a:lnTo>
                  <a:lnTo>
                    <a:pt x="18" y="33"/>
                  </a:lnTo>
                  <a:lnTo>
                    <a:pt x="16" y="40"/>
                  </a:lnTo>
                  <a:lnTo>
                    <a:pt x="12" y="42"/>
                  </a:lnTo>
                  <a:lnTo>
                    <a:pt x="7" y="42"/>
                  </a:lnTo>
                  <a:lnTo>
                    <a:pt x="0" y="45"/>
                  </a:lnTo>
                  <a:lnTo>
                    <a:pt x="4" y="55"/>
                  </a:lnTo>
                  <a:lnTo>
                    <a:pt x="3" y="62"/>
                  </a:lnTo>
                  <a:lnTo>
                    <a:pt x="3" y="69"/>
                  </a:lnTo>
                  <a:lnTo>
                    <a:pt x="1" y="74"/>
                  </a:lnTo>
                  <a:lnTo>
                    <a:pt x="7" y="81"/>
                  </a:lnTo>
                  <a:lnTo>
                    <a:pt x="10" y="82"/>
                  </a:lnTo>
                  <a:lnTo>
                    <a:pt x="13" y="79"/>
                  </a:lnTo>
                  <a:lnTo>
                    <a:pt x="12" y="73"/>
                  </a:lnTo>
                  <a:lnTo>
                    <a:pt x="13" y="70"/>
                  </a:lnTo>
                  <a:lnTo>
                    <a:pt x="17" y="69"/>
                  </a:lnTo>
                  <a:lnTo>
                    <a:pt x="22" y="71"/>
                  </a:lnTo>
                  <a:lnTo>
                    <a:pt x="26" y="70"/>
                  </a:lnTo>
                  <a:lnTo>
                    <a:pt x="32" y="71"/>
                  </a:lnTo>
                  <a:lnTo>
                    <a:pt x="35" y="74"/>
                  </a:lnTo>
                  <a:lnTo>
                    <a:pt x="39" y="76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387E5432-A0FE-4696-8A42-0EBCE6E41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2939" y="3329898"/>
              <a:ext cx="265504" cy="224319"/>
            </a:xfrm>
            <a:custGeom>
              <a:avLst/>
              <a:gdLst>
                <a:gd name="T0" fmla="*/ 39 w 100"/>
                <a:gd name="T1" fmla="*/ 76 h 83"/>
                <a:gd name="T2" fmla="*/ 42 w 100"/>
                <a:gd name="T3" fmla="*/ 77 h 83"/>
                <a:gd name="T4" fmla="*/ 47 w 100"/>
                <a:gd name="T5" fmla="*/ 78 h 83"/>
                <a:gd name="T6" fmla="*/ 49 w 100"/>
                <a:gd name="T7" fmla="*/ 82 h 83"/>
                <a:gd name="T8" fmla="*/ 54 w 100"/>
                <a:gd name="T9" fmla="*/ 83 h 83"/>
                <a:gd name="T10" fmla="*/ 61 w 100"/>
                <a:gd name="T11" fmla="*/ 80 h 83"/>
                <a:gd name="T12" fmla="*/ 68 w 100"/>
                <a:gd name="T13" fmla="*/ 74 h 83"/>
                <a:gd name="T14" fmla="*/ 75 w 100"/>
                <a:gd name="T15" fmla="*/ 74 h 83"/>
                <a:gd name="T16" fmla="*/ 81 w 100"/>
                <a:gd name="T17" fmla="*/ 72 h 83"/>
                <a:gd name="T18" fmla="*/ 87 w 100"/>
                <a:gd name="T19" fmla="*/ 71 h 83"/>
                <a:gd name="T20" fmla="*/ 86 w 100"/>
                <a:gd name="T21" fmla="*/ 65 h 83"/>
                <a:gd name="T22" fmla="*/ 88 w 100"/>
                <a:gd name="T23" fmla="*/ 52 h 83"/>
                <a:gd name="T24" fmla="*/ 91 w 100"/>
                <a:gd name="T25" fmla="*/ 47 h 83"/>
                <a:gd name="T26" fmla="*/ 96 w 100"/>
                <a:gd name="T27" fmla="*/ 42 h 83"/>
                <a:gd name="T28" fmla="*/ 98 w 100"/>
                <a:gd name="T29" fmla="*/ 39 h 83"/>
                <a:gd name="T30" fmla="*/ 96 w 100"/>
                <a:gd name="T31" fmla="*/ 29 h 83"/>
                <a:gd name="T32" fmla="*/ 99 w 100"/>
                <a:gd name="T33" fmla="*/ 24 h 83"/>
                <a:gd name="T34" fmla="*/ 99 w 100"/>
                <a:gd name="T35" fmla="*/ 18 h 83"/>
                <a:gd name="T36" fmla="*/ 100 w 100"/>
                <a:gd name="T37" fmla="*/ 14 h 83"/>
                <a:gd name="T38" fmla="*/ 85 w 100"/>
                <a:gd name="T39" fmla="*/ 4 h 83"/>
                <a:gd name="T40" fmla="*/ 80 w 100"/>
                <a:gd name="T41" fmla="*/ 3 h 83"/>
                <a:gd name="T42" fmla="*/ 72 w 100"/>
                <a:gd name="T43" fmla="*/ 0 h 83"/>
                <a:gd name="T44" fmla="*/ 70 w 100"/>
                <a:gd name="T45" fmla="*/ 6 h 83"/>
                <a:gd name="T46" fmla="*/ 64 w 100"/>
                <a:gd name="T47" fmla="*/ 11 h 83"/>
                <a:gd name="T48" fmla="*/ 60 w 100"/>
                <a:gd name="T49" fmla="*/ 18 h 83"/>
                <a:gd name="T50" fmla="*/ 55 w 100"/>
                <a:gd name="T51" fmla="*/ 21 h 83"/>
                <a:gd name="T52" fmla="*/ 51 w 100"/>
                <a:gd name="T53" fmla="*/ 26 h 83"/>
                <a:gd name="T54" fmla="*/ 46 w 100"/>
                <a:gd name="T55" fmla="*/ 24 h 83"/>
                <a:gd name="T56" fmla="*/ 39 w 100"/>
                <a:gd name="T57" fmla="*/ 20 h 83"/>
                <a:gd name="T58" fmla="*/ 32 w 100"/>
                <a:gd name="T59" fmla="*/ 20 h 83"/>
                <a:gd name="T60" fmla="*/ 26 w 100"/>
                <a:gd name="T61" fmla="*/ 22 h 83"/>
                <a:gd name="T62" fmla="*/ 22 w 100"/>
                <a:gd name="T63" fmla="*/ 27 h 83"/>
                <a:gd name="T64" fmla="*/ 18 w 100"/>
                <a:gd name="T65" fmla="*/ 33 h 83"/>
                <a:gd name="T66" fmla="*/ 16 w 100"/>
                <a:gd name="T67" fmla="*/ 40 h 83"/>
                <a:gd name="T68" fmla="*/ 12 w 100"/>
                <a:gd name="T69" fmla="*/ 42 h 83"/>
                <a:gd name="T70" fmla="*/ 7 w 100"/>
                <a:gd name="T71" fmla="*/ 42 h 83"/>
                <a:gd name="T72" fmla="*/ 0 w 100"/>
                <a:gd name="T73" fmla="*/ 45 h 83"/>
                <a:gd name="T74" fmla="*/ 4 w 100"/>
                <a:gd name="T75" fmla="*/ 55 h 83"/>
                <a:gd name="T76" fmla="*/ 3 w 100"/>
                <a:gd name="T77" fmla="*/ 62 h 83"/>
                <a:gd name="T78" fmla="*/ 3 w 100"/>
                <a:gd name="T79" fmla="*/ 69 h 83"/>
                <a:gd name="T80" fmla="*/ 1 w 100"/>
                <a:gd name="T81" fmla="*/ 74 h 83"/>
                <a:gd name="T82" fmla="*/ 7 w 100"/>
                <a:gd name="T83" fmla="*/ 81 h 83"/>
                <a:gd name="T84" fmla="*/ 10 w 100"/>
                <a:gd name="T85" fmla="*/ 82 h 83"/>
                <a:gd name="T86" fmla="*/ 13 w 100"/>
                <a:gd name="T87" fmla="*/ 79 h 83"/>
                <a:gd name="T88" fmla="*/ 12 w 100"/>
                <a:gd name="T89" fmla="*/ 73 h 83"/>
                <a:gd name="T90" fmla="*/ 13 w 100"/>
                <a:gd name="T91" fmla="*/ 70 h 83"/>
                <a:gd name="T92" fmla="*/ 17 w 100"/>
                <a:gd name="T93" fmla="*/ 69 h 83"/>
                <a:gd name="T94" fmla="*/ 22 w 100"/>
                <a:gd name="T95" fmla="*/ 71 h 83"/>
                <a:gd name="T96" fmla="*/ 26 w 100"/>
                <a:gd name="T97" fmla="*/ 70 h 83"/>
                <a:gd name="T98" fmla="*/ 32 w 100"/>
                <a:gd name="T99" fmla="*/ 71 h 83"/>
                <a:gd name="T100" fmla="*/ 35 w 100"/>
                <a:gd name="T101" fmla="*/ 74 h 83"/>
                <a:gd name="T102" fmla="*/ 39 w 100"/>
                <a:gd name="T103" fmla="*/ 7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0" h="83">
                  <a:moveTo>
                    <a:pt x="39" y="76"/>
                  </a:moveTo>
                  <a:lnTo>
                    <a:pt x="42" y="77"/>
                  </a:lnTo>
                  <a:lnTo>
                    <a:pt x="47" y="78"/>
                  </a:lnTo>
                  <a:lnTo>
                    <a:pt x="49" y="82"/>
                  </a:lnTo>
                  <a:lnTo>
                    <a:pt x="54" y="83"/>
                  </a:lnTo>
                  <a:lnTo>
                    <a:pt x="61" y="80"/>
                  </a:lnTo>
                  <a:lnTo>
                    <a:pt x="68" y="74"/>
                  </a:lnTo>
                  <a:lnTo>
                    <a:pt x="75" y="74"/>
                  </a:lnTo>
                  <a:lnTo>
                    <a:pt x="81" y="72"/>
                  </a:lnTo>
                  <a:lnTo>
                    <a:pt x="87" y="71"/>
                  </a:lnTo>
                  <a:lnTo>
                    <a:pt x="86" y="65"/>
                  </a:lnTo>
                  <a:lnTo>
                    <a:pt x="88" y="52"/>
                  </a:lnTo>
                  <a:lnTo>
                    <a:pt x="91" y="47"/>
                  </a:lnTo>
                  <a:lnTo>
                    <a:pt x="96" y="42"/>
                  </a:lnTo>
                  <a:lnTo>
                    <a:pt x="98" y="39"/>
                  </a:lnTo>
                  <a:lnTo>
                    <a:pt x="96" y="29"/>
                  </a:lnTo>
                  <a:lnTo>
                    <a:pt x="99" y="24"/>
                  </a:lnTo>
                  <a:lnTo>
                    <a:pt x="99" y="18"/>
                  </a:lnTo>
                  <a:lnTo>
                    <a:pt x="100" y="14"/>
                  </a:lnTo>
                  <a:lnTo>
                    <a:pt x="85" y="4"/>
                  </a:lnTo>
                  <a:lnTo>
                    <a:pt x="80" y="3"/>
                  </a:lnTo>
                  <a:lnTo>
                    <a:pt x="72" y="0"/>
                  </a:lnTo>
                  <a:lnTo>
                    <a:pt x="70" y="6"/>
                  </a:lnTo>
                  <a:lnTo>
                    <a:pt x="64" y="11"/>
                  </a:lnTo>
                  <a:lnTo>
                    <a:pt x="60" y="18"/>
                  </a:lnTo>
                  <a:lnTo>
                    <a:pt x="55" y="21"/>
                  </a:lnTo>
                  <a:lnTo>
                    <a:pt x="51" y="26"/>
                  </a:lnTo>
                  <a:lnTo>
                    <a:pt x="46" y="24"/>
                  </a:lnTo>
                  <a:lnTo>
                    <a:pt x="39" y="20"/>
                  </a:lnTo>
                  <a:lnTo>
                    <a:pt x="32" y="20"/>
                  </a:lnTo>
                  <a:lnTo>
                    <a:pt x="26" y="22"/>
                  </a:lnTo>
                  <a:lnTo>
                    <a:pt x="22" y="27"/>
                  </a:lnTo>
                  <a:lnTo>
                    <a:pt x="18" y="33"/>
                  </a:lnTo>
                  <a:lnTo>
                    <a:pt x="16" y="40"/>
                  </a:lnTo>
                  <a:lnTo>
                    <a:pt x="12" y="42"/>
                  </a:lnTo>
                  <a:lnTo>
                    <a:pt x="7" y="42"/>
                  </a:lnTo>
                  <a:lnTo>
                    <a:pt x="0" y="45"/>
                  </a:lnTo>
                  <a:lnTo>
                    <a:pt x="4" y="55"/>
                  </a:lnTo>
                  <a:lnTo>
                    <a:pt x="3" y="62"/>
                  </a:lnTo>
                  <a:lnTo>
                    <a:pt x="3" y="69"/>
                  </a:lnTo>
                  <a:lnTo>
                    <a:pt x="1" y="74"/>
                  </a:lnTo>
                  <a:lnTo>
                    <a:pt x="7" y="81"/>
                  </a:lnTo>
                  <a:lnTo>
                    <a:pt x="10" y="82"/>
                  </a:lnTo>
                  <a:lnTo>
                    <a:pt x="13" y="79"/>
                  </a:lnTo>
                  <a:lnTo>
                    <a:pt x="12" y="73"/>
                  </a:lnTo>
                  <a:lnTo>
                    <a:pt x="13" y="70"/>
                  </a:lnTo>
                  <a:lnTo>
                    <a:pt x="17" y="69"/>
                  </a:lnTo>
                  <a:lnTo>
                    <a:pt x="22" y="71"/>
                  </a:lnTo>
                  <a:lnTo>
                    <a:pt x="26" y="70"/>
                  </a:lnTo>
                  <a:lnTo>
                    <a:pt x="32" y="71"/>
                  </a:lnTo>
                  <a:lnTo>
                    <a:pt x="35" y="74"/>
                  </a:lnTo>
                  <a:lnTo>
                    <a:pt x="39" y="7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5" name="Freeform 30">
              <a:extLst>
                <a:ext uri="{FF2B5EF4-FFF2-40B4-BE49-F238E27FC236}">
                  <a16:creationId xmlns:a16="http://schemas.microsoft.com/office/drawing/2014/main" id="{72A21CD2-B6BF-4125-8A87-1C12E4DD3E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1273" y="3354223"/>
              <a:ext cx="831027" cy="664848"/>
            </a:xfrm>
            <a:custGeom>
              <a:avLst/>
              <a:gdLst>
                <a:gd name="T0" fmla="*/ 123 w 313"/>
                <a:gd name="T1" fmla="*/ 77 h 246"/>
                <a:gd name="T2" fmla="*/ 143 w 313"/>
                <a:gd name="T3" fmla="*/ 86 h 246"/>
                <a:gd name="T4" fmla="*/ 179 w 313"/>
                <a:gd name="T5" fmla="*/ 97 h 246"/>
                <a:gd name="T6" fmla="*/ 193 w 313"/>
                <a:gd name="T7" fmla="*/ 103 h 246"/>
                <a:gd name="T8" fmla="*/ 204 w 313"/>
                <a:gd name="T9" fmla="*/ 112 h 246"/>
                <a:gd name="T10" fmla="*/ 218 w 313"/>
                <a:gd name="T11" fmla="*/ 123 h 246"/>
                <a:gd name="T12" fmla="*/ 230 w 313"/>
                <a:gd name="T13" fmla="*/ 129 h 246"/>
                <a:gd name="T14" fmla="*/ 247 w 313"/>
                <a:gd name="T15" fmla="*/ 138 h 246"/>
                <a:gd name="T16" fmla="*/ 259 w 313"/>
                <a:gd name="T17" fmla="*/ 147 h 246"/>
                <a:gd name="T18" fmla="*/ 271 w 313"/>
                <a:gd name="T19" fmla="*/ 148 h 246"/>
                <a:gd name="T20" fmla="*/ 285 w 313"/>
                <a:gd name="T21" fmla="*/ 163 h 246"/>
                <a:gd name="T22" fmla="*/ 306 w 313"/>
                <a:gd name="T23" fmla="*/ 184 h 246"/>
                <a:gd name="T24" fmla="*/ 313 w 313"/>
                <a:gd name="T25" fmla="*/ 197 h 246"/>
                <a:gd name="T26" fmla="*/ 309 w 313"/>
                <a:gd name="T27" fmla="*/ 210 h 246"/>
                <a:gd name="T28" fmla="*/ 307 w 313"/>
                <a:gd name="T29" fmla="*/ 234 h 246"/>
                <a:gd name="T30" fmla="*/ 302 w 313"/>
                <a:gd name="T31" fmla="*/ 246 h 246"/>
                <a:gd name="T32" fmla="*/ 287 w 313"/>
                <a:gd name="T33" fmla="*/ 238 h 246"/>
                <a:gd name="T34" fmla="*/ 274 w 313"/>
                <a:gd name="T35" fmla="*/ 226 h 246"/>
                <a:gd name="T36" fmla="*/ 270 w 313"/>
                <a:gd name="T37" fmla="*/ 220 h 246"/>
                <a:gd name="T38" fmla="*/ 268 w 313"/>
                <a:gd name="T39" fmla="*/ 214 h 246"/>
                <a:gd name="T40" fmla="*/ 271 w 313"/>
                <a:gd name="T41" fmla="*/ 209 h 246"/>
                <a:gd name="T42" fmla="*/ 261 w 313"/>
                <a:gd name="T43" fmla="*/ 198 h 246"/>
                <a:gd name="T44" fmla="*/ 253 w 313"/>
                <a:gd name="T45" fmla="*/ 188 h 246"/>
                <a:gd name="T46" fmla="*/ 223 w 313"/>
                <a:gd name="T47" fmla="*/ 186 h 246"/>
                <a:gd name="T48" fmla="*/ 199 w 313"/>
                <a:gd name="T49" fmla="*/ 178 h 246"/>
                <a:gd name="T50" fmla="*/ 200 w 313"/>
                <a:gd name="T51" fmla="*/ 172 h 246"/>
                <a:gd name="T52" fmla="*/ 207 w 313"/>
                <a:gd name="T53" fmla="*/ 170 h 246"/>
                <a:gd name="T54" fmla="*/ 200 w 313"/>
                <a:gd name="T55" fmla="*/ 168 h 246"/>
                <a:gd name="T56" fmla="*/ 191 w 313"/>
                <a:gd name="T57" fmla="*/ 165 h 246"/>
                <a:gd name="T58" fmla="*/ 175 w 313"/>
                <a:gd name="T59" fmla="*/ 173 h 246"/>
                <a:gd name="T60" fmla="*/ 161 w 313"/>
                <a:gd name="T61" fmla="*/ 172 h 246"/>
                <a:gd name="T62" fmla="*/ 154 w 313"/>
                <a:gd name="T63" fmla="*/ 165 h 246"/>
                <a:gd name="T64" fmla="*/ 153 w 313"/>
                <a:gd name="T65" fmla="*/ 151 h 246"/>
                <a:gd name="T66" fmla="*/ 140 w 313"/>
                <a:gd name="T67" fmla="*/ 140 h 246"/>
                <a:gd name="T68" fmla="*/ 117 w 313"/>
                <a:gd name="T69" fmla="*/ 138 h 246"/>
                <a:gd name="T70" fmla="*/ 100 w 313"/>
                <a:gd name="T71" fmla="*/ 126 h 246"/>
                <a:gd name="T72" fmla="*/ 96 w 313"/>
                <a:gd name="T73" fmla="*/ 117 h 246"/>
                <a:gd name="T74" fmla="*/ 85 w 313"/>
                <a:gd name="T75" fmla="*/ 103 h 246"/>
                <a:gd name="T76" fmla="*/ 72 w 313"/>
                <a:gd name="T77" fmla="*/ 103 h 246"/>
                <a:gd name="T78" fmla="*/ 42 w 313"/>
                <a:gd name="T79" fmla="*/ 105 h 246"/>
                <a:gd name="T80" fmla="*/ 28 w 313"/>
                <a:gd name="T81" fmla="*/ 102 h 246"/>
                <a:gd name="T82" fmla="*/ 29 w 313"/>
                <a:gd name="T83" fmla="*/ 88 h 246"/>
                <a:gd name="T84" fmla="*/ 22 w 313"/>
                <a:gd name="T85" fmla="*/ 83 h 246"/>
                <a:gd name="T86" fmla="*/ 10 w 313"/>
                <a:gd name="T87" fmla="*/ 78 h 246"/>
                <a:gd name="T88" fmla="*/ 1 w 313"/>
                <a:gd name="T89" fmla="*/ 64 h 246"/>
                <a:gd name="T90" fmla="*/ 5 w 313"/>
                <a:gd name="T91" fmla="*/ 40 h 246"/>
                <a:gd name="T92" fmla="*/ 10 w 313"/>
                <a:gd name="T93" fmla="*/ 21 h 246"/>
                <a:gd name="T94" fmla="*/ 14 w 313"/>
                <a:gd name="T95" fmla="*/ 6 h 246"/>
                <a:gd name="T96" fmla="*/ 36 w 313"/>
                <a:gd name="T97" fmla="*/ 5 h 246"/>
                <a:gd name="T98" fmla="*/ 63 w 313"/>
                <a:gd name="T99" fmla="*/ 4 h 246"/>
                <a:gd name="T100" fmla="*/ 100 w 313"/>
                <a:gd name="T101" fmla="*/ 6 h 246"/>
                <a:gd name="T102" fmla="*/ 104 w 313"/>
                <a:gd name="T103" fmla="*/ 18 h 246"/>
                <a:gd name="T104" fmla="*/ 86 w 313"/>
                <a:gd name="T105" fmla="*/ 35 h 246"/>
                <a:gd name="T106" fmla="*/ 81 w 313"/>
                <a:gd name="T107" fmla="*/ 52 h 246"/>
                <a:gd name="T108" fmla="*/ 99 w 313"/>
                <a:gd name="T109" fmla="*/ 6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3" h="246">
                  <a:moveTo>
                    <a:pt x="108" y="72"/>
                  </a:moveTo>
                  <a:lnTo>
                    <a:pt x="114" y="74"/>
                  </a:lnTo>
                  <a:lnTo>
                    <a:pt x="123" y="77"/>
                  </a:lnTo>
                  <a:lnTo>
                    <a:pt x="128" y="79"/>
                  </a:lnTo>
                  <a:lnTo>
                    <a:pt x="134" y="82"/>
                  </a:lnTo>
                  <a:lnTo>
                    <a:pt x="143" y="86"/>
                  </a:lnTo>
                  <a:lnTo>
                    <a:pt x="149" y="87"/>
                  </a:lnTo>
                  <a:lnTo>
                    <a:pt x="152" y="89"/>
                  </a:lnTo>
                  <a:lnTo>
                    <a:pt x="179" y="97"/>
                  </a:lnTo>
                  <a:lnTo>
                    <a:pt x="184" y="100"/>
                  </a:lnTo>
                  <a:lnTo>
                    <a:pt x="189" y="103"/>
                  </a:lnTo>
                  <a:lnTo>
                    <a:pt x="193" y="103"/>
                  </a:lnTo>
                  <a:lnTo>
                    <a:pt x="196" y="108"/>
                  </a:lnTo>
                  <a:lnTo>
                    <a:pt x="199" y="110"/>
                  </a:lnTo>
                  <a:lnTo>
                    <a:pt x="204" y="112"/>
                  </a:lnTo>
                  <a:lnTo>
                    <a:pt x="210" y="115"/>
                  </a:lnTo>
                  <a:lnTo>
                    <a:pt x="213" y="122"/>
                  </a:lnTo>
                  <a:lnTo>
                    <a:pt x="218" y="123"/>
                  </a:lnTo>
                  <a:lnTo>
                    <a:pt x="222" y="127"/>
                  </a:lnTo>
                  <a:lnTo>
                    <a:pt x="225" y="128"/>
                  </a:lnTo>
                  <a:lnTo>
                    <a:pt x="230" y="129"/>
                  </a:lnTo>
                  <a:lnTo>
                    <a:pt x="238" y="134"/>
                  </a:lnTo>
                  <a:lnTo>
                    <a:pt x="241" y="134"/>
                  </a:lnTo>
                  <a:lnTo>
                    <a:pt x="247" y="138"/>
                  </a:lnTo>
                  <a:lnTo>
                    <a:pt x="252" y="140"/>
                  </a:lnTo>
                  <a:lnTo>
                    <a:pt x="260" y="143"/>
                  </a:lnTo>
                  <a:lnTo>
                    <a:pt x="259" y="147"/>
                  </a:lnTo>
                  <a:lnTo>
                    <a:pt x="266" y="146"/>
                  </a:lnTo>
                  <a:lnTo>
                    <a:pt x="268" y="148"/>
                  </a:lnTo>
                  <a:lnTo>
                    <a:pt x="271" y="148"/>
                  </a:lnTo>
                  <a:lnTo>
                    <a:pt x="272" y="152"/>
                  </a:lnTo>
                  <a:lnTo>
                    <a:pt x="279" y="161"/>
                  </a:lnTo>
                  <a:lnTo>
                    <a:pt x="285" y="163"/>
                  </a:lnTo>
                  <a:lnTo>
                    <a:pt x="294" y="172"/>
                  </a:lnTo>
                  <a:lnTo>
                    <a:pt x="301" y="178"/>
                  </a:lnTo>
                  <a:lnTo>
                    <a:pt x="306" y="184"/>
                  </a:lnTo>
                  <a:lnTo>
                    <a:pt x="309" y="187"/>
                  </a:lnTo>
                  <a:lnTo>
                    <a:pt x="309" y="193"/>
                  </a:lnTo>
                  <a:lnTo>
                    <a:pt x="313" y="197"/>
                  </a:lnTo>
                  <a:lnTo>
                    <a:pt x="313" y="201"/>
                  </a:lnTo>
                  <a:lnTo>
                    <a:pt x="313" y="207"/>
                  </a:lnTo>
                  <a:lnTo>
                    <a:pt x="309" y="210"/>
                  </a:lnTo>
                  <a:lnTo>
                    <a:pt x="306" y="220"/>
                  </a:lnTo>
                  <a:lnTo>
                    <a:pt x="306" y="230"/>
                  </a:lnTo>
                  <a:lnTo>
                    <a:pt x="307" y="234"/>
                  </a:lnTo>
                  <a:lnTo>
                    <a:pt x="307" y="241"/>
                  </a:lnTo>
                  <a:lnTo>
                    <a:pt x="305" y="244"/>
                  </a:lnTo>
                  <a:lnTo>
                    <a:pt x="302" y="246"/>
                  </a:lnTo>
                  <a:lnTo>
                    <a:pt x="297" y="244"/>
                  </a:lnTo>
                  <a:lnTo>
                    <a:pt x="292" y="239"/>
                  </a:lnTo>
                  <a:lnTo>
                    <a:pt x="287" y="238"/>
                  </a:lnTo>
                  <a:lnTo>
                    <a:pt x="280" y="235"/>
                  </a:lnTo>
                  <a:lnTo>
                    <a:pt x="278" y="231"/>
                  </a:lnTo>
                  <a:lnTo>
                    <a:pt x="274" y="226"/>
                  </a:lnTo>
                  <a:lnTo>
                    <a:pt x="270" y="224"/>
                  </a:lnTo>
                  <a:lnTo>
                    <a:pt x="269" y="222"/>
                  </a:lnTo>
                  <a:lnTo>
                    <a:pt x="270" y="220"/>
                  </a:lnTo>
                  <a:lnTo>
                    <a:pt x="273" y="219"/>
                  </a:lnTo>
                  <a:lnTo>
                    <a:pt x="273" y="218"/>
                  </a:lnTo>
                  <a:lnTo>
                    <a:pt x="268" y="214"/>
                  </a:lnTo>
                  <a:lnTo>
                    <a:pt x="269" y="212"/>
                  </a:lnTo>
                  <a:lnTo>
                    <a:pt x="271" y="210"/>
                  </a:lnTo>
                  <a:lnTo>
                    <a:pt x="271" y="209"/>
                  </a:lnTo>
                  <a:lnTo>
                    <a:pt x="266" y="205"/>
                  </a:lnTo>
                  <a:lnTo>
                    <a:pt x="261" y="201"/>
                  </a:lnTo>
                  <a:lnTo>
                    <a:pt x="261" y="198"/>
                  </a:lnTo>
                  <a:lnTo>
                    <a:pt x="260" y="195"/>
                  </a:lnTo>
                  <a:lnTo>
                    <a:pt x="261" y="193"/>
                  </a:lnTo>
                  <a:lnTo>
                    <a:pt x="253" y="188"/>
                  </a:lnTo>
                  <a:lnTo>
                    <a:pt x="242" y="187"/>
                  </a:lnTo>
                  <a:lnTo>
                    <a:pt x="225" y="188"/>
                  </a:lnTo>
                  <a:lnTo>
                    <a:pt x="223" y="186"/>
                  </a:lnTo>
                  <a:lnTo>
                    <a:pt x="209" y="183"/>
                  </a:lnTo>
                  <a:lnTo>
                    <a:pt x="205" y="181"/>
                  </a:lnTo>
                  <a:lnTo>
                    <a:pt x="199" y="178"/>
                  </a:lnTo>
                  <a:lnTo>
                    <a:pt x="199" y="177"/>
                  </a:lnTo>
                  <a:lnTo>
                    <a:pt x="200" y="174"/>
                  </a:lnTo>
                  <a:lnTo>
                    <a:pt x="200" y="172"/>
                  </a:lnTo>
                  <a:lnTo>
                    <a:pt x="202" y="171"/>
                  </a:lnTo>
                  <a:lnTo>
                    <a:pt x="205" y="171"/>
                  </a:lnTo>
                  <a:lnTo>
                    <a:pt x="207" y="170"/>
                  </a:lnTo>
                  <a:lnTo>
                    <a:pt x="207" y="168"/>
                  </a:lnTo>
                  <a:lnTo>
                    <a:pt x="205" y="168"/>
                  </a:lnTo>
                  <a:lnTo>
                    <a:pt x="200" y="168"/>
                  </a:lnTo>
                  <a:lnTo>
                    <a:pt x="197" y="169"/>
                  </a:lnTo>
                  <a:lnTo>
                    <a:pt x="194" y="166"/>
                  </a:lnTo>
                  <a:lnTo>
                    <a:pt x="191" y="165"/>
                  </a:lnTo>
                  <a:lnTo>
                    <a:pt x="187" y="165"/>
                  </a:lnTo>
                  <a:lnTo>
                    <a:pt x="178" y="171"/>
                  </a:lnTo>
                  <a:lnTo>
                    <a:pt x="175" y="173"/>
                  </a:lnTo>
                  <a:lnTo>
                    <a:pt x="171" y="182"/>
                  </a:lnTo>
                  <a:lnTo>
                    <a:pt x="166" y="177"/>
                  </a:lnTo>
                  <a:lnTo>
                    <a:pt x="161" y="172"/>
                  </a:lnTo>
                  <a:lnTo>
                    <a:pt x="157" y="172"/>
                  </a:lnTo>
                  <a:lnTo>
                    <a:pt x="155" y="171"/>
                  </a:lnTo>
                  <a:lnTo>
                    <a:pt x="154" y="165"/>
                  </a:lnTo>
                  <a:lnTo>
                    <a:pt x="155" y="161"/>
                  </a:lnTo>
                  <a:lnTo>
                    <a:pt x="155" y="156"/>
                  </a:lnTo>
                  <a:lnTo>
                    <a:pt x="153" y="151"/>
                  </a:lnTo>
                  <a:lnTo>
                    <a:pt x="153" y="148"/>
                  </a:lnTo>
                  <a:lnTo>
                    <a:pt x="145" y="143"/>
                  </a:lnTo>
                  <a:lnTo>
                    <a:pt x="140" y="140"/>
                  </a:lnTo>
                  <a:lnTo>
                    <a:pt x="137" y="144"/>
                  </a:lnTo>
                  <a:lnTo>
                    <a:pt x="128" y="147"/>
                  </a:lnTo>
                  <a:lnTo>
                    <a:pt x="117" y="138"/>
                  </a:lnTo>
                  <a:lnTo>
                    <a:pt x="115" y="135"/>
                  </a:lnTo>
                  <a:lnTo>
                    <a:pt x="109" y="131"/>
                  </a:lnTo>
                  <a:lnTo>
                    <a:pt x="100" y="126"/>
                  </a:lnTo>
                  <a:lnTo>
                    <a:pt x="94" y="123"/>
                  </a:lnTo>
                  <a:lnTo>
                    <a:pt x="93" y="121"/>
                  </a:lnTo>
                  <a:lnTo>
                    <a:pt x="96" y="117"/>
                  </a:lnTo>
                  <a:lnTo>
                    <a:pt x="96" y="116"/>
                  </a:lnTo>
                  <a:lnTo>
                    <a:pt x="91" y="108"/>
                  </a:lnTo>
                  <a:lnTo>
                    <a:pt x="85" y="103"/>
                  </a:lnTo>
                  <a:lnTo>
                    <a:pt x="81" y="99"/>
                  </a:lnTo>
                  <a:lnTo>
                    <a:pt x="76" y="100"/>
                  </a:lnTo>
                  <a:lnTo>
                    <a:pt x="72" y="103"/>
                  </a:lnTo>
                  <a:lnTo>
                    <a:pt x="65" y="103"/>
                  </a:lnTo>
                  <a:lnTo>
                    <a:pt x="53" y="108"/>
                  </a:lnTo>
                  <a:lnTo>
                    <a:pt x="42" y="105"/>
                  </a:lnTo>
                  <a:lnTo>
                    <a:pt x="36" y="107"/>
                  </a:lnTo>
                  <a:lnTo>
                    <a:pt x="31" y="105"/>
                  </a:lnTo>
                  <a:lnTo>
                    <a:pt x="28" y="102"/>
                  </a:lnTo>
                  <a:lnTo>
                    <a:pt x="25" y="97"/>
                  </a:lnTo>
                  <a:lnTo>
                    <a:pt x="25" y="92"/>
                  </a:lnTo>
                  <a:lnTo>
                    <a:pt x="29" y="88"/>
                  </a:lnTo>
                  <a:lnTo>
                    <a:pt x="28" y="85"/>
                  </a:lnTo>
                  <a:lnTo>
                    <a:pt x="26" y="83"/>
                  </a:lnTo>
                  <a:lnTo>
                    <a:pt x="22" y="83"/>
                  </a:lnTo>
                  <a:lnTo>
                    <a:pt x="17" y="86"/>
                  </a:lnTo>
                  <a:lnTo>
                    <a:pt x="15" y="80"/>
                  </a:lnTo>
                  <a:lnTo>
                    <a:pt x="10" y="78"/>
                  </a:lnTo>
                  <a:lnTo>
                    <a:pt x="12" y="73"/>
                  </a:lnTo>
                  <a:lnTo>
                    <a:pt x="12" y="70"/>
                  </a:lnTo>
                  <a:lnTo>
                    <a:pt x="1" y="64"/>
                  </a:lnTo>
                  <a:lnTo>
                    <a:pt x="0" y="57"/>
                  </a:lnTo>
                  <a:lnTo>
                    <a:pt x="2" y="44"/>
                  </a:lnTo>
                  <a:lnTo>
                    <a:pt x="5" y="40"/>
                  </a:lnTo>
                  <a:lnTo>
                    <a:pt x="10" y="35"/>
                  </a:lnTo>
                  <a:lnTo>
                    <a:pt x="12" y="31"/>
                  </a:lnTo>
                  <a:lnTo>
                    <a:pt x="10" y="21"/>
                  </a:lnTo>
                  <a:lnTo>
                    <a:pt x="13" y="16"/>
                  </a:lnTo>
                  <a:lnTo>
                    <a:pt x="13" y="11"/>
                  </a:lnTo>
                  <a:lnTo>
                    <a:pt x="14" y="6"/>
                  </a:lnTo>
                  <a:lnTo>
                    <a:pt x="19" y="7"/>
                  </a:lnTo>
                  <a:lnTo>
                    <a:pt x="31" y="6"/>
                  </a:lnTo>
                  <a:lnTo>
                    <a:pt x="36" y="5"/>
                  </a:lnTo>
                  <a:lnTo>
                    <a:pt x="43" y="5"/>
                  </a:lnTo>
                  <a:lnTo>
                    <a:pt x="55" y="3"/>
                  </a:lnTo>
                  <a:lnTo>
                    <a:pt x="63" y="4"/>
                  </a:lnTo>
                  <a:lnTo>
                    <a:pt x="92" y="0"/>
                  </a:lnTo>
                  <a:lnTo>
                    <a:pt x="95" y="1"/>
                  </a:lnTo>
                  <a:lnTo>
                    <a:pt x="100" y="6"/>
                  </a:lnTo>
                  <a:lnTo>
                    <a:pt x="101" y="9"/>
                  </a:lnTo>
                  <a:lnTo>
                    <a:pt x="104" y="15"/>
                  </a:lnTo>
                  <a:lnTo>
                    <a:pt x="104" y="18"/>
                  </a:lnTo>
                  <a:lnTo>
                    <a:pt x="103" y="21"/>
                  </a:lnTo>
                  <a:lnTo>
                    <a:pt x="92" y="32"/>
                  </a:lnTo>
                  <a:lnTo>
                    <a:pt x="86" y="35"/>
                  </a:lnTo>
                  <a:lnTo>
                    <a:pt x="81" y="40"/>
                  </a:lnTo>
                  <a:lnTo>
                    <a:pt x="80" y="45"/>
                  </a:lnTo>
                  <a:lnTo>
                    <a:pt x="81" y="52"/>
                  </a:lnTo>
                  <a:lnTo>
                    <a:pt x="84" y="57"/>
                  </a:lnTo>
                  <a:lnTo>
                    <a:pt x="91" y="62"/>
                  </a:lnTo>
                  <a:lnTo>
                    <a:pt x="99" y="66"/>
                  </a:lnTo>
                  <a:lnTo>
                    <a:pt x="108" y="72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6" name="Freeform 31">
              <a:extLst>
                <a:ext uri="{FF2B5EF4-FFF2-40B4-BE49-F238E27FC236}">
                  <a16:creationId xmlns:a16="http://schemas.microsoft.com/office/drawing/2014/main" id="{34323D9C-5AE0-4B07-ABCD-B0C8ABFDF8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1273" y="3354223"/>
              <a:ext cx="831027" cy="664848"/>
            </a:xfrm>
            <a:custGeom>
              <a:avLst/>
              <a:gdLst>
                <a:gd name="T0" fmla="*/ 123 w 313"/>
                <a:gd name="T1" fmla="*/ 77 h 246"/>
                <a:gd name="T2" fmla="*/ 143 w 313"/>
                <a:gd name="T3" fmla="*/ 86 h 246"/>
                <a:gd name="T4" fmla="*/ 179 w 313"/>
                <a:gd name="T5" fmla="*/ 97 h 246"/>
                <a:gd name="T6" fmla="*/ 193 w 313"/>
                <a:gd name="T7" fmla="*/ 103 h 246"/>
                <a:gd name="T8" fmla="*/ 204 w 313"/>
                <a:gd name="T9" fmla="*/ 112 h 246"/>
                <a:gd name="T10" fmla="*/ 218 w 313"/>
                <a:gd name="T11" fmla="*/ 123 h 246"/>
                <a:gd name="T12" fmla="*/ 230 w 313"/>
                <a:gd name="T13" fmla="*/ 129 h 246"/>
                <a:gd name="T14" fmla="*/ 247 w 313"/>
                <a:gd name="T15" fmla="*/ 138 h 246"/>
                <a:gd name="T16" fmla="*/ 259 w 313"/>
                <a:gd name="T17" fmla="*/ 147 h 246"/>
                <a:gd name="T18" fmla="*/ 271 w 313"/>
                <a:gd name="T19" fmla="*/ 148 h 246"/>
                <a:gd name="T20" fmla="*/ 285 w 313"/>
                <a:gd name="T21" fmla="*/ 163 h 246"/>
                <a:gd name="T22" fmla="*/ 306 w 313"/>
                <a:gd name="T23" fmla="*/ 184 h 246"/>
                <a:gd name="T24" fmla="*/ 313 w 313"/>
                <a:gd name="T25" fmla="*/ 197 h 246"/>
                <a:gd name="T26" fmla="*/ 309 w 313"/>
                <a:gd name="T27" fmla="*/ 210 h 246"/>
                <a:gd name="T28" fmla="*/ 307 w 313"/>
                <a:gd name="T29" fmla="*/ 234 h 246"/>
                <a:gd name="T30" fmla="*/ 302 w 313"/>
                <a:gd name="T31" fmla="*/ 246 h 246"/>
                <a:gd name="T32" fmla="*/ 287 w 313"/>
                <a:gd name="T33" fmla="*/ 238 h 246"/>
                <a:gd name="T34" fmla="*/ 274 w 313"/>
                <a:gd name="T35" fmla="*/ 226 h 246"/>
                <a:gd name="T36" fmla="*/ 270 w 313"/>
                <a:gd name="T37" fmla="*/ 220 h 246"/>
                <a:gd name="T38" fmla="*/ 268 w 313"/>
                <a:gd name="T39" fmla="*/ 214 h 246"/>
                <a:gd name="T40" fmla="*/ 271 w 313"/>
                <a:gd name="T41" fmla="*/ 209 h 246"/>
                <a:gd name="T42" fmla="*/ 261 w 313"/>
                <a:gd name="T43" fmla="*/ 198 h 246"/>
                <a:gd name="T44" fmla="*/ 253 w 313"/>
                <a:gd name="T45" fmla="*/ 188 h 246"/>
                <a:gd name="T46" fmla="*/ 223 w 313"/>
                <a:gd name="T47" fmla="*/ 186 h 246"/>
                <a:gd name="T48" fmla="*/ 199 w 313"/>
                <a:gd name="T49" fmla="*/ 178 h 246"/>
                <a:gd name="T50" fmla="*/ 200 w 313"/>
                <a:gd name="T51" fmla="*/ 172 h 246"/>
                <a:gd name="T52" fmla="*/ 207 w 313"/>
                <a:gd name="T53" fmla="*/ 170 h 246"/>
                <a:gd name="T54" fmla="*/ 200 w 313"/>
                <a:gd name="T55" fmla="*/ 168 h 246"/>
                <a:gd name="T56" fmla="*/ 191 w 313"/>
                <a:gd name="T57" fmla="*/ 165 h 246"/>
                <a:gd name="T58" fmla="*/ 175 w 313"/>
                <a:gd name="T59" fmla="*/ 173 h 246"/>
                <a:gd name="T60" fmla="*/ 161 w 313"/>
                <a:gd name="T61" fmla="*/ 172 h 246"/>
                <a:gd name="T62" fmla="*/ 154 w 313"/>
                <a:gd name="T63" fmla="*/ 165 h 246"/>
                <a:gd name="T64" fmla="*/ 153 w 313"/>
                <a:gd name="T65" fmla="*/ 151 h 246"/>
                <a:gd name="T66" fmla="*/ 140 w 313"/>
                <a:gd name="T67" fmla="*/ 140 h 246"/>
                <a:gd name="T68" fmla="*/ 117 w 313"/>
                <a:gd name="T69" fmla="*/ 138 h 246"/>
                <a:gd name="T70" fmla="*/ 100 w 313"/>
                <a:gd name="T71" fmla="*/ 126 h 246"/>
                <a:gd name="T72" fmla="*/ 96 w 313"/>
                <a:gd name="T73" fmla="*/ 117 h 246"/>
                <a:gd name="T74" fmla="*/ 85 w 313"/>
                <a:gd name="T75" fmla="*/ 103 h 246"/>
                <a:gd name="T76" fmla="*/ 72 w 313"/>
                <a:gd name="T77" fmla="*/ 103 h 246"/>
                <a:gd name="T78" fmla="*/ 42 w 313"/>
                <a:gd name="T79" fmla="*/ 105 h 246"/>
                <a:gd name="T80" fmla="*/ 28 w 313"/>
                <a:gd name="T81" fmla="*/ 102 h 246"/>
                <a:gd name="T82" fmla="*/ 29 w 313"/>
                <a:gd name="T83" fmla="*/ 88 h 246"/>
                <a:gd name="T84" fmla="*/ 22 w 313"/>
                <a:gd name="T85" fmla="*/ 83 h 246"/>
                <a:gd name="T86" fmla="*/ 10 w 313"/>
                <a:gd name="T87" fmla="*/ 78 h 246"/>
                <a:gd name="T88" fmla="*/ 1 w 313"/>
                <a:gd name="T89" fmla="*/ 64 h 246"/>
                <a:gd name="T90" fmla="*/ 5 w 313"/>
                <a:gd name="T91" fmla="*/ 40 h 246"/>
                <a:gd name="T92" fmla="*/ 10 w 313"/>
                <a:gd name="T93" fmla="*/ 21 h 246"/>
                <a:gd name="T94" fmla="*/ 14 w 313"/>
                <a:gd name="T95" fmla="*/ 6 h 246"/>
                <a:gd name="T96" fmla="*/ 36 w 313"/>
                <a:gd name="T97" fmla="*/ 5 h 246"/>
                <a:gd name="T98" fmla="*/ 63 w 313"/>
                <a:gd name="T99" fmla="*/ 4 h 246"/>
                <a:gd name="T100" fmla="*/ 100 w 313"/>
                <a:gd name="T101" fmla="*/ 6 h 246"/>
                <a:gd name="T102" fmla="*/ 104 w 313"/>
                <a:gd name="T103" fmla="*/ 18 h 246"/>
                <a:gd name="T104" fmla="*/ 86 w 313"/>
                <a:gd name="T105" fmla="*/ 35 h 246"/>
                <a:gd name="T106" fmla="*/ 81 w 313"/>
                <a:gd name="T107" fmla="*/ 52 h 246"/>
                <a:gd name="T108" fmla="*/ 99 w 313"/>
                <a:gd name="T109" fmla="*/ 6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3" h="246">
                  <a:moveTo>
                    <a:pt x="108" y="72"/>
                  </a:moveTo>
                  <a:lnTo>
                    <a:pt x="114" y="74"/>
                  </a:lnTo>
                  <a:lnTo>
                    <a:pt x="123" y="77"/>
                  </a:lnTo>
                  <a:lnTo>
                    <a:pt x="128" y="79"/>
                  </a:lnTo>
                  <a:lnTo>
                    <a:pt x="134" y="82"/>
                  </a:lnTo>
                  <a:lnTo>
                    <a:pt x="143" y="86"/>
                  </a:lnTo>
                  <a:lnTo>
                    <a:pt x="149" y="87"/>
                  </a:lnTo>
                  <a:lnTo>
                    <a:pt x="152" y="89"/>
                  </a:lnTo>
                  <a:lnTo>
                    <a:pt x="179" y="97"/>
                  </a:lnTo>
                  <a:lnTo>
                    <a:pt x="184" y="100"/>
                  </a:lnTo>
                  <a:lnTo>
                    <a:pt x="189" y="103"/>
                  </a:lnTo>
                  <a:lnTo>
                    <a:pt x="193" y="103"/>
                  </a:lnTo>
                  <a:lnTo>
                    <a:pt x="196" y="108"/>
                  </a:lnTo>
                  <a:lnTo>
                    <a:pt x="199" y="110"/>
                  </a:lnTo>
                  <a:lnTo>
                    <a:pt x="204" y="112"/>
                  </a:lnTo>
                  <a:lnTo>
                    <a:pt x="210" y="115"/>
                  </a:lnTo>
                  <a:lnTo>
                    <a:pt x="213" y="122"/>
                  </a:lnTo>
                  <a:lnTo>
                    <a:pt x="218" y="123"/>
                  </a:lnTo>
                  <a:lnTo>
                    <a:pt x="222" y="127"/>
                  </a:lnTo>
                  <a:lnTo>
                    <a:pt x="225" y="128"/>
                  </a:lnTo>
                  <a:lnTo>
                    <a:pt x="230" y="129"/>
                  </a:lnTo>
                  <a:lnTo>
                    <a:pt x="238" y="134"/>
                  </a:lnTo>
                  <a:lnTo>
                    <a:pt x="241" y="134"/>
                  </a:lnTo>
                  <a:lnTo>
                    <a:pt x="247" y="138"/>
                  </a:lnTo>
                  <a:lnTo>
                    <a:pt x="252" y="140"/>
                  </a:lnTo>
                  <a:lnTo>
                    <a:pt x="260" y="143"/>
                  </a:lnTo>
                  <a:lnTo>
                    <a:pt x="259" y="147"/>
                  </a:lnTo>
                  <a:lnTo>
                    <a:pt x="266" y="146"/>
                  </a:lnTo>
                  <a:lnTo>
                    <a:pt x="268" y="148"/>
                  </a:lnTo>
                  <a:lnTo>
                    <a:pt x="271" y="148"/>
                  </a:lnTo>
                  <a:lnTo>
                    <a:pt x="272" y="152"/>
                  </a:lnTo>
                  <a:lnTo>
                    <a:pt x="279" y="161"/>
                  </a:lnTo>
                  <a:lnTo>
                    <a:pt x="285" y="163"/>
                  </a:lnTo>
                  <a:lnTo>
                    <a:pt x="294" y="172"/>
                  </a:lnTo>
                  <a:lnTo>
                    <a:pt x="301" y="178"/>
                  </a:lnTo>
                  <a:lnTo>
                    <a:pt x="306" y="184"/>
                  </a:lnTo>
                  <a:lnTo>
                    <a:pt x="309" y="187"/>
                  </a:lnTo>
                  <a:lnTo>
                    <a:pt x="309" y="193"/>
                  </a:lnTo>
                  <a:lnTo>
                    <a:pt x="313" y="197"/>
                  </a:lnTo>
                  <a:lnTo>
                    <a:pt x="313" y="201"/>
                  </a:lnTo>
                  <a:lnTo>
                    <a:pt x="313" y="207"/>
                  </a:lnTo>
                  <a:lnTo>
                    <a:pt x="309" y="210"/>
                  </a:lnTo>
                  <a:lnTo>
                    <a:pt x="306" y="220"/>
                  </a:lnTo>
                  <a:lnTo>
                    <a:pt x="306" y="230"/>
                  </a:lnTo>
                  <a:lnTo>
                    <a:pt x="307" y="234"/>
                  </a:lnTo>
                  <a:lnTo>
                    <a:pt x="307" y="241"/>
                  </a:lnTo>
                  <a:lnTo>
                    <a:pt x="305" y="244"/>
                  </a:lnTo>
                  <a:lnTo>
                    <a:pt x="302" y="246"/>
                  </a:lnTo>
                  <a:lnTo>
                    <a:pt x="297" y="244"/>
                  </a:lnTo>
                  <a:lnTo>
                    <a:pt x="292" y="239"/>
                  </a:lnTo>
                  <a:lnTo>
                    <a:pt x="287" y="238"/>
                  </a:lnTo>
                  <a:lnTo>
                    <a:pt x="280" y="235"/>
                  </a:lnTo>
                  <a:lnTo>
                    <a:pt x="278" y="231"/>
                  </a:lnTo>
                  <a:lnTo>
                    <a:pt x="274" y="226"/>
                  </a:lnTo>
                  <a:lnTo>
                    <a:pt x="270" y="224"/>
                  </a:lnTo>
                  <a:lnTo>
                    <a:pt x="269" y="222"/>
                  </a:lnTo>
                  <a:lnTo>
                    <a:pt x="270" y="220"/>
                  </a:lnTo>
                  <a:lnTo>
                    <a:pt x="273" y="219"/>
                  </a:lnTo>
                  <a:lnTo>
                    <a:pt x="273" y="218"/>
                  </a:lnTo>
                  <a:lnTo>
                    <a:pt x="268" y="214"/>
                  </a:lnTo>
                  <a:lnTo>
                    <a:pt x="269" y="212"/>
                  </a:lnTo>
                  <a:lnTo>
                    <a:pt x="271" y="210"/>
                  </a:lnTo>
                  <a:lnTo>
                    <a:pt x="271" y="209"/>
                  </a:lnTo>
                  <a:lnTo>
                    <a:pt x="266" y="205"/>
                  </a:lnTo>
                  <a:lnTo>
                    <a:pt x="261" y="201"/>
                  </a:lnTo>
                  <a:lnTo>
                    <a:pt x="261" y="198"/>
                  </a:lnTo>
                  <a:lnTo>
                    <a:pt x="260" y="195"/>
                  </a:lnTo>
                  <a:lnTo>
                    <a:pt x="261" y="193"/>
                  </a:lnTo>
                  <a:lnTo>
                    <a:pt x="253" y="188"/>
                  </a:lnTo>
                  <a:lnTo>
                    <a:pt x="242" y="187"/>
                  </a:lnTo>
                  <a:lnTo>
                    <a:pt x="225" y="188"/>
                  </a:lnTo>
                  <a:lnTo>
                    <a:pt x="223" y="186"/>
                  </a:lnTo>
                  <a:lnTo>
                    <a:pt x="209" y="183"/>
                  </a:lnTo>
                  <a:lnTo>
                    <a:pt x="205" y="181"/>
                  </a:lnTo>
                  <a:lnTo>
                    <a:pt x="199" y="178"/>
                  </a:lnTo>
                  <a:lnTo>
                    <a:pt x="199" y="177"/>
                  </a:lnTo>
                  <a:lnTo>
                    <a:pt x="200" y="174"/>
                  </a:lnTo>
                  <a:lnTo>
                    <a:pt x="200" y="172"/>
                  </a:lnTo>
                  <a:lnTo>
                    <a:pt x="202" y="171"/>
                  </a:lnTo>
                  <a:lnTo>
                    <a:pt x="205" y="171"/>
                  </a:lnTo>
                  <a:lnTo>
                    <a:pt x="207" y="170"/>
                  </a:lnTo>
                  <a:lnTo>
                    <a:pt x="207" y="168"/>
                  </a:lnTo>
                  <a:lnTo>
                    <a:pt x="205" y="168"/>
                  </a:lnTo>
                  <a:lnTo>
                    <a:pt x="200" y="168"/>
                  </a:lnTo>
                  <a:lnTo>
                    <a:pt x="197" y="169"/>
                  </a:lnTo>
                  <a:lnTo>
                    <a:pt x="194" y="166"/>
                  </a:lnTo>
                  <a:lnTo>
                    <a:pt x="191" y="165"/>
                  </a:lnTo>
                  <a:lnTo>
                    <a:pt x="187" y="165"/>
                  </a:lnTo>
                  <a:lnTo>
                    <a:pt x="178" y="171"/>
                  </a:lnTo>
                  <a:lnTo>
                    <a:pt x="175" y="173"/>
                  </a:lnTo>
                  <a:lnTo>
                    <a:pt x="171" y="182"/>
                  </a:lnTo>
                  <a:lnTo>
                    <a:pt x="166" y="177"/>
                  </a:lnTo>
                  <a:lnTo>
                    <a:pt x="161" y="172"/>
                  </a:lnTo>
                  <a:lnTo>
                    <a:pt x="157" y="172"/>
                  </a:lnTo>
                  <a:lnTo>
                    <a:pt x="155" y="171"/>
                  </a:lnTo>
                  <a:lnTo>
                    <a:pt x="154" y="165"/>
                  </a:lnTo>
                  <a:lnTo>
                    <a:pt x="155" y="161"/>
                  </a:lnTo>
                  <a:lnTo>
                    <a:pt x="155" y="156"/>
                  </a:lnTo>
                  <a:lnTo>
                    <a:pt x="153" y="151"/>
                  </a:lnTo>
                  <a:lnTo>
                    <a:pt x="153" y="148"/>
                  </a:lnTo>
                  <a:lnTo>
                    <a:pt x="145" y="143"/>
                  </a:lnTo>
                  <a:lnTo>
                    <a:pt x="140" y="140"/>
                  </a:lnTo>
                  <a:lnTo>
                    <a:pt x="137" y="144"/>
                  </a:lnTo>
                  <a:lnTo>
                    <a:pt x="128" y="147"/>
                  </a:lnTo>
                  <a:lnTo>
                    <a:pt x="117" y="138"/>
                  </a:lnTo>
                  <a:lnTo>
                    <a:pt x="115" y="135"/>
                  </a:lnTo>
                  <a:lnTo>
                    <a:pt x="109" y="131"/>
                  </a:lnTo>
                  <a:lnTo>
                    <a:pt x="100" y="126"/>
                  </a:lnTo>
                  <a:lnTo>
                    <a:pt x="94" y="123"/>
                  </a:lnTo>
                  <a:lnTo>
                    <a:pt x="93" y="121"/>
                  </a:lnTo>
                  <a:lnTo>
                    <a:pt x="96" y="117"/>
                  </a:lnTo>
                  <a:lnTo>
                    <a:pt x="96" y="116"/>
                  </a:lnTo>
                  <a:lnTo>
                    <a:pt x="91" y="108"/>
                  </a:lnTo>
                  <a:lnTo>
                    <a:pt x="85" y="103"/>
                  </a:lnTo>
                  <a:lnTo>
                    <a:pt x="81" y="99"/>
                  </a:lnTo>
                  <a:lnTo>
                    <a:pt x="76" y="100"/>
                  </a:lnTo>
                  <a:lnTo>
                    <a:pt x="72" y="103"/>
                  </a:lnTo>
                  <a:lnTo>
                    <a:pt x="65" y="103"/>
                  </a:lnTo>
                  <a:lnTo>
                    <a:pt x="53" y="108"/>
                  </a:lnTo>
                  <a:lnTo>
                    <a:pt x="42" y="105"/>
                  </a:lnTo>
                  <a:lnTo>
                    <a:pt x="36" y="107"/>
                  </a:lnTo>
                  <a:lnTo>
                    <a:pt x="31" y="105"/>
                  </a:lnTo>
                  <a:lnTo>
                    <a:pt x="28" y="102"/>
                  </a:lnTo>
                  <a:lnTo>
                    <a:pt x="25" y="97"/>
                  </a:lnTo>
                  <a:lnTo>
                    <a:pt x="25" y="92"/>
                  </a:lnTo>
                  <a:lnTo>
                    <a:pt x="29" y="88"/>
                  </a:lnTo>
                  <a:lnTo>
                    <a:pt x="28" y="85"/>
                  </a:lnTo>
                  <a:lnTo>
                    <a:pt x="26" y="83"/>
                  </a:lnTo>
                  <a:lnTo>
                    <a:pt x="22" y="83"/>
                  </a:lnTo>
                  <a:lnTo>
                    <a:pt x="17" y="86"/>
                  </a:lnTo>
                  <a:lnTo>
                    <a:pt x="15" y="80"/>
                  </a:lnTo>
                  <a:lnTo>
                    <a:pt x="10" y="78"/>
                  </a:lnTo>
                  <a:lnTo>
                    <a:pt x="12" y="73"/>
                  </a:lnTo>
                  <a:lnTo>
                    <a:pt x="12" y="70"/>
                  </a:lnTo>
                  <a:lnTo>
                    <a:pt x="1" y="64"/>
                  </a:lnTo>
                  <a:lnTo>
                    <a:pt x="0" y="57"/>
                  </a:lnTo>
                  <a:lnTo>
                    <a:pt x="2" y="44"/>
                  </a:lnTo>
                  <a:lnTo>
                    <a:pt x="5" y="40"/>
                  </a:lnTo>
                  <a:lnTo>
                    <a:pt x="10" y="35"/>
                  </a:lnTo>
                  <a:lnTo>
                    <a:pt x="12" y="31"/>
                  </a:lnTo>
                  <a:lnTo>
                    <a:pt x="10" y="21"/>
                  </a:lnTo>
                  <a:lnTo>
                    <a:pt x="13" y="16"/>
                  </a:lnTo>
                  <a:lnTo>
                    <a:pt x="13" y="11"/>
                  </a:lnTo>
                  <a:lnTo>
                    <a:pt x="14" y="6"/>
                  </a:lnTo>
                  <a:lnTo>
                    <a:pt x="19" y="7"/>
                  </a:lnTo>
                  <a:lnTo>
                    <a:pt x="31" y="6"/>
                  </a:lnTo>
                  <a:lnTo>
                    <a:pt x="36" y="5"/>
                  </a:lnTo>
                  <a:lnTo>
                    <a:pt x="43" y="5"/>
                  </a:lnTo>
                  <a:lnTo>
                    <a:pt x="55" y="3"/>
                  </a:lnTo>
                  <a:lnTo>
                    <a:pt x="63" y="4"/>
                  </a:lnTo>
                  <a:lnTo>
                    <a:pt x="92" y="0"/>
                  </a:lnTo>
                  <a:lnTo>
                    <a:pt x="95" y="1"/>
                  </a:lnTo>
                  <a:lnTo>
                    <a:pt x="100" y="6"/>
                  </a:lnTo>
                  <a:lnTo>
                    <a:pt x="101" y="9"/>
                  </a:lnTo>
                  <a:lnTo>
                    <a:pt x="104" y="15"/>
                  </a:lnTo>
                  <a:lnTo>
                    <a:pt x="104" y="18"/>
                  </a:lnTo>
                  <a:lnTo>
                    <a:pt x="103" y="21"/>
                  </a:lnTo>
                  <a:lnTo>
                    <a:pt x="92" y="32"/>
                  </a:lnTo>
                  <a:lnTo>
                    <a:pt x="86" y="35"/>
                  </a:lnTo>
                  <a:lnTo>
                    <a:pt x="81" y="40"/>
                  </a:lnTo>
                  <a:lnTo>
                    <a:pt x="80" y="45"/>
                  </a:lnTo>
                  <a:lnTo>
                    <a:pt x="81" y="52"/>
                  </a:lnTo>
                  <a:lnTo>
                    <a:pt x="84" y="57"/>
                  </a:lnTo>
                  <a:lnTo>
                    <a:pt x="91" y="62"/>
                  </a:lnTo>
                  <a:lnTo>
                    <a:pt x="99" y="66"/>
                  </a:lnTo>
                  <a:lnTo>
                    <a:pt x="108" y="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Freeform 32">
              <a:extLst>
                <a:ext uri="{FF2B5EF4-FFF2-40B4-BE49-F238E27FC236}">
                  <a16:creationId xmlns:a16="http://schemas.microsoft.com/office/drawing/2014/main" id="{B5218DEC-FB83-4B0A-8082-F09597103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0128" y="3616378"/>
              <a:ext cx="347810" cy="394584"/>
            </a:xfrm>
            <a:custGeom>
              <a:avLst/>
              <a:gdLst>
                <a:gd name="T0" fmla="*/ 94 w 131"/>
                <a:gd name="T1" fmla="*/ 122 h 146"/>
                <a:gd name="T2" fmla="*/ 111 w 131"/>
                <a:gd name="T3" fmla="*/ 123 h 146"/>
                <a:gd name="T4" fmla="*/ 120 w 131"/>
                <a:gd name="T5" fmla="*/ 106 h 146"/>
                <a:gd name="T6" fmla="*/ 125 w 131"/>
                <a:gd name="T7" fmla="*/ 94 h 146"/>
                <a:gd name="T8" fmla="*/ 131 w 131"/>
                <a:gd name="T9" fmla="*/ 83 h 146"/>
                <a:gd name="T10" fmla="*/ 121 w 131"/>
                <a:gd name="T11" fmla="*/ 73 h 146"/>
                <a:gd name="T12" fmla="*/ 116 w 131"/>
                <a:gd name="T13" fmla="*/ 72 h 146"/>
                <a:gd name="T14" fmla="*/ 116 w 131"/>
                <a:gd name="T15" fmla="*/ 62 h 146"/>
                <a:gd name="T16" fmla="*/ 113 w 131"/>
                <a:gd name="T17" fmla="*/ 53 h 146"/>
                <a:gd name="T18" fmla="*/ 106 w 131"/>
                <a:gd name="T19" fmla="*/ 44 h 146"/>
                <a:gd name="T20" fmla="*/ 97 w 131"/>
                <a:gd name="T21" fmla="*/ 45 h 146"/>
                <a:gd name="T22" fmla="*/ 78 w 131"/>
                <a:gd name="T23" fmla="*/ 40 h 146"/>
                <a:gd name="T24" fmla="*/ 70 w 131"/>
                <a:gd name="T25" fmla="*/ 32 h 146"/>
                <a:gd name="T26" fmla="*/ 55 w 131"/>
                <a:gd name="T27" fmla="*/ 24 h 146"/>
                <a:gd name="T28" fmla="*/ 56 w 131"/>
                <a:gd name="T29" fmla="*/ 19 h 146"/>
                <a:gd name="T30" fmla="*/ 52 w 131"/>
                <a:gd name="T31" fmla="*/ 9 h 146"/>
                <a:gd name="T32" fmla="*/ 41 w 131"/>
                <a:gd name="T33" fmla="*/ 0 h 146"/>
                <a:gd name="T34" fmla="*/ 33 w 131"/>
                <a:gd name="T35" fmla="*/ 5 h 146"/>
                <a:gd name="T36" fmla="*/ 14 w 131"/>
                <a:gd name="T37" fmla="*/ 9 h 146"/>
                <a:gd name="T38" fmla="*/ 15 w 131"/>
                <a:gd name="T39" fmla="*/ 23 h 146"/>
                <a:gd name="T40" fmla="*/ 2 w 131"/>
                <a:gd name="T41" fmla="*/ 34 h 146"/>
                <a:gd name="T42" fmla="*/ 2 w 131"/>
                <a:gd name="T43" fmla="*/ 44 h 146"/>
                <a:gd name="T44" fmla="*/ 6 w 131"/>
                <a:gd name="T45" fmla="*/ 59 h 146"/>
                <a:gd name="T46" fmla="*/ 8 w 131"/>
                <a:gd name="T47" fmla="*/ 69 h 146"/>
                <a:gd name="T48" fmla="*/ 19 w 131"/>
                <a:gd name="T49" fmla="*/ 86 h 146"/>
                <a:gd name="T50" fmla="*/ 27 w 131"/>
                <a:gd name="T51" fmla="*/ 93 h 146"/>
                <a:gd name="T52" fmla="*/ 34 w 131"/>
                <a:gd name="T53" fmla="*/ 105 h 146"/>
                <a:gd name="T54" fmla="*/ 38 w 131"/>
                <a:gd name="T55" fmla="*/ 109 h 146"/>
                <a:gd name="T56" fmla="*/ 36 w 131"/>
                <a:gd name="T57" fmla="*/ 117 h 146"/>
                <a:gd name="T58" fmla="*/ 31 w 131"/>
                <a:gd name="T59" fmla="*/ 126 h 146"/>
                <a:gd name="T60" fmla="*/ 27 w 131"/>
                <a:gd name="T61" fmla="*/ 136 h 146"/>
                <a:gd name="T62" fmla="*/ 38 w 131"/>
                <a:gd name="T63" fmla="*/ 142 h 146"/>
                <a:gd name="T64" fmla="*/ 45 w 131"/>
                <a:gd name="T65" fmla="*/ 134 h 146"/>
                <a:gd name="T66" fmla="*/ 59 w 131"/>
                <a:gd name="T67" fmla="*/ 139 h 146"/>
                <a:gd name="T68" fmla="*/ 63 w 131"/>
                <a:gd name="T69" fmla="*/ 145 h 146"/>
                <a:gd name="T70" fmla="*/ 82 w 131"/>
                <a:gd name="T71" fmla="*/ 145 h 146"/>
                <a:gd name="T72" fmla="*/ 85 w 131"/>
                <a:gd name="T73" fmla="*/ 145 h 146"/>
                <a:gd name="T74" fmla="*/ 87 w 131"/>
                <a:gd name="T75" fmla="*/ 137 h 146"/>
                <a:gd name="T76" fmla="*/ 90 w 131"/>
                <a:gd name="T77" fmla="*/ 12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46">
                  <a:moveTo>
                    <a:pt x="90" y="126"/>
                  </a:moveTo>
                  <a:lnTo>
                    <a:pt x="94" y="122"/>
                  </a:lnTo>
                  <a:lnTo>
                    <a:pt x="97" y="122"/>
                  </a:lnTo>
                  <a:lnTo>
                    <a:pt x="111" y="123"/>
                  </a:lnTo>
                  <a:lnTo>
                    <a:pt x="117" y="114"/>
                  </a:lnTo>
                  <a:lnTo>
                    <a:pt x="120" y="106"/>
                  </a:lnTo>
                  <a:lnTo>
                    <a:pt x="122" y="98"/>
                  </a:lnTo>
                  <a:lnTo>
                    <a:pt x="125" y="94"/>
                  </a:lnTo>
                  <a:lnTo>
                    <a:pt x="127" y="88"/>
                  </a:lnTo>
                  <a:lnTo>
                    <a:pt x="131" y="83"/>
                  </a:lnTo>
                  <a:lnTo>
                    <a:pt x="126" y="79"/>
                  </a:lnTo>
                  <a:lnTo>
                    <a:pt x="121" y="73"/>
                  </a:lnTo>
                  <a:lnTo>
                    <a:pt x="118" y="73"/>
                  </a:lnTo>
                  <a:lnTo>
                    <a:pt x="116" y="72"/>
                  </a:lnTo>
                  <a:lnTo>
                    <a:pt x="115" y="67"/>
                  </a:lnTo>
                  <a:lnTo>
                    <a:pt x="116" y="62"/>
                  </a:lnTo>
                  <a:lnTo>
                    <a:pt x="116" y="57"/>
                  </a:lnTo>
                  <a:lnTo>
                    <a:pt x="113" y="53"/>
                  </a:lnTo>
                  <a:lnTo>
                    <a:pt x="113" y="49"/>
                  </a:lnTo>
                  <a:lnTo>
                    <a:pt x="106" y="44"/>
                  </a:lnTo>
                  <a:lnTo>
                    <a:pt x="101" y="42"/>
                  </a:lnTo>
                  <a:lnTo>
                    <a:pt x="97" y="45"/>
                  </a:lnTo>
                  <a:lnTo>
                    <a:pt x="88" y="48"/>
                  </a:lnTo>
                  <a:lnTo>
                    <a:pt x="78" y="40"/>
                  </a:lnTo>
                  <a:lnTo>
                    <a:pt x="75" y="36"/>
                  </a:lnTo>
                  <a:lnTo>
                    <a:pt x="70" y="32"/>
                  </a:lnTo>
                  <a:lnTo>
                    <a:pt x="60" y="28"/>
                  </a:lnTo>
                  <a:lnTo>
                    <a:pt x="55" y="24"/>
                  </a:lnTo>
                  <a:lnTo>
                    <a:pt x="54" y="22"/>
                  </a:lnTo>
                  <a:lnTo>
                    <a:pt x="56" y="19"/>
                  </a:lnTo>
                  <a:lnTo>
                    <a:pt x="56" y="18"/>
                  </a:lnTo>
                  <a:lnTo>
                    <a:pt x="52" y="9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37" y="1"/>
                  </a:lnTo>
                  <a:lnTo>
                    <a:pt x="33" y="5"/>
                  </a:lnTo>
                  <a:lnTo>
                    <a:pt x="25" y="5"/>
                  </a:lnTo>
                  <a:lnTo>
                    <a:pt x="14" y="9"/>
                  </a:lnTo>
                  <a:lnTo>
                    <a:pt x="16" y="16"/>
                  </a:lnTo>
                  <a:lnTo>
                    <a:pt x="15" y="23"/>
                  </a:lnTo>
                  <a:lnTo>
                    <a:pt x="11" y="29"/>
                  </a:lnTo>
                  <a:lnTo>
                    <a:pt x="2" y="34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0" y="53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8" y="69"/>
                  </a:lnTo>
                  <a:lnTo>
                    <a:pt x="15" y="74"/>
                  </a:lnTo>
                  <a:lnTo>
                    <a:pt x="19" y="86"/>
                  </a:lnTo>
                  <a:lnTo>
                    <a:pt x="22" y="89"/>
                  </a:lnTo>
                  <a:lnTo>
                    <a:pt x="27" y="93"/>
                  </a:lnTo>
                  <a:lnTo>
                    <a:pt x="32" y="104"/>
                  </a:lnTo>
                  <a:lnTo>
                    <a:pt x="34" y="105"/>
                  </a:lnTo>
                  <a:lnTo>
                    <a:pt x="38" y="106"/>
                  </a:lnTo>
                  <a:lnTo>
                    <a:pt x="38" y="109"/>
                  </a:lnTo>
                  <a:lnTo>
                    <a:pt x="38" y="114"/>
                  </a:lnTo>
                  <a:lnTo>
                    <a:pt x="36" y="117"/>
                  </a:lnTo>
                  <a:lnTo>
                    <a:pt x="33" y="119"/>
                  </a:lnTo>
                  <a:lnTo>
                    <a:pt x="31" y="126"/>
                  </a:lnTo>
                  <a:lnTo>
                    <a:pt x="29" y="129"/>
                  </a:lnTo>
                  <a:lnTo>
                    <a:pt x="27" y="136"/>
                  </a:lnTo>
                  <a:lnTo>
                    <a:pt x="34" y="146"/>
                  </a:lnTo>
                  <a:lnTo>
                    <a:pt x="38" y="142"/>
                  </a:lnTo>
                  <a:lnTo>
                    <a:pt x="40" y="134"/>
                  </a:lnTo>
                  <a:lnTo>
                    <a:pt x="45" y="134"/>
                  </a:lnTo>
                  <a:lnTo>
                    <a:pt x="54" y="138"/>
                  </a:lnTo>
                  <a:lnTo>
                    <a:pt x="59" y="139"/>
                  </a:lnTo>
                  <a:lnTo>
                    <a:pt x="60" y="145"/>
                  </a:lnTo>
                  <a:lnTo>
                    <a:pt x="63" y="145"/>
                  </a:lnTo>
                  <a:lnTo>
                    <a:pt x="80" y="143"/>
                  </a:lnTo>
                  <a:lnTo>
                    <a:pt x="82" y="145"/>
                  </a:lnTo>
                  <a:lnTo>
                    <a:pt x="84" y="145"/>
                  </a:lnTo>
                  <a:lnTo>
                    <a:pt x="85" y="145"/>
                  </a:lnTo>
                  <a:lnTo>
                    <a:pt x="85" y="140"/>
                  </a:lnTo>
                  <a:lnTo>
                    <a:pt x="87" y="137"/>
                  </a:lnTo>
                  <a:lnTo>
                    <a:pt x="87" y="129"/>
                  </a:lnTo>
                  <a:lnTo>
                    <a:pt x="90" y="126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8" name="Freeform 33">
              <a:extLst>
                <a:ext uri="{FF2B5EF4-FFF2-40B4-BE49-F238E27FC236}">
                  <a16:creationId xmlns:a16="http://schemas.microsoft.com/office/drawing/2014/main" id="{26B7F92C-D82B-49AE-B7B0-959E83C38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0128" y="3616378"/>
              <a:ext cx="347810" cy="394584"/>
            </a:xfrm>
            <a:custGeom>
              <a:avLst/>
              <a:gdLst>
                <a:gd name="T0" fmla="*/ 94 w 131"/>
                <a:gd name="T1" fmla="*/ 122 h 146"/>
                <a:gd name="T2" fmla="*/ 111 w 131"/>
                <a:gd name="T3" fmla="*/ 123 h 146"/>
                <a:gd name="T4" fmla="*/ 120 w 131"/>
                <a:gd name="T5" fmla="*/ 106 h 146"/>
                <a:gd name="T6" fmla="*/ 125 w 131"/>
                <a:gd name="T7" fmla="*/ 94 h 146"/>
                <a:gd name="T8" fmla="*/ 131 w 131"/>
                <a:gd name="T9" fmla="*/ 83 h 146"/>
                <a:gd name="T10" fmla="*/ 121 w 131"/>
                <a:gd name="T11" fmla="*/ 73 h 146"/>
                <a:gd name="T12" fmla="*/ 116 w 131"/>
                <a:gd name="T13" fmla="*/ 72 h 146"/>
                <a:gd name="T14" fmla="*/ 116 w 131"/>
                <a:gd name="T15" fmla="*/ 62 h 146"/>
                <a:gd name="T16" fmla="*/ 113 w 131"/>
                <a:gd name="T17" fmla="*/ 53 h 146"/>
                <a:gd name="T18" fmla="*/ 106 w 131"/>
                <a:gd name="T19" fmla="*/ 44 h 146"/>
                <a:gd name="T20" fmla="*/ 97 w 131"/>
                <a:gd name="T21" fmla="*/ 45 h 146"/>
                <a:gd name="T22" fmla="*/ 78 w 131"/>
                <a:gd name="T23" fmla="*/ 40 h 146"/>
                <a:gd name="T24" fmla="*/ 70 w 131"/>
                <a:gd name="T25" fmla="*/ 32 h 146"/>
                <a:gd name="T26" fmla="*/ 55 w 131"/>
                <a:gd name="T27" fmla="*/ 24 h 146"/>
                <a:gd name="T28" fmla="*/ 56 w 131"/>
                <a:gd name="T29" fmla="*/ 19 h 146"/>
                <a:gd name="T30" fmla="*/ 52 w 131"/>
                <a:gd name="T31" fmla="*/ 9 h 146"/>
                <a:gd name="T32" fmla="*/ 41 w 131"/>
                <a:gd name="T33" fmla="*/ 0 h 146"/>
                <a:gd name="T34" fmla="*/ 33 w 131"/>
                <a:gd name="T35" fmla="*/ 5 h 146"/>
                <a:gd name="T36" fmla="*/ 14 w 131"/>
                <a:gd name="T37" fmla="*/ 9 h 146"/>
                <a:gd name="T38" fmla="*/ 15 w 131"/>
                <a:gd name="T39" fmla="*/ 23 h 146"/>
                <a:gd name="T40" fmla="*/ 2 w 131"/>
                <a:gd name="T41" fmla="*/ 34 h 146"/>
                <a:gd name="T42" fmla="*/ 2 w 131"/>
                <a:gd name="T43" fmla="*/ 44 h 146"/>
                <a:gd name="T44" fmla="*/ 6 w 131"/>
                <a:gd name="T45" fmla="*/ 59 h 146"/>
                <a:gd name="T46" fmla="*/ 8 w 131"/>
                <a:gd name="T47" fmla="*/ 69 h 146"/>
                <a:gd name="T48" fmla="*/ 19 w 131"/>
                <a:gd name="T49" fmla="*/ 86 h 146"/>
                <a:gd name="T50" fmla="*/ 27 w 131"/>
                <a:gd name="T51" fmla="*/ 93 h 146"/>
                <a:gd name="T52" fmla="*/ 34 w 131"/>
                <a:gd name="T53" fmla="*/ 105 h 146"/>
                <a:gd name="T54" fmla="*/ 38 w 131"/>
                <a:gd name="T55" fmla="*/ 109 h 146"/>
                <a:gd name="T56" fmla="*/ 36 w 131"/>
                <a:gd name="T57" fmla="*/ 117 h 146"/>
                <a:gd name="T58" fmla="*/ 31 w 131"/>
                <a:gd name="T59" fmla="*/ 126 h 146"/>
                <a:gd name="T60" fmla="*/ 27 w 131"/>
                <a:gd name="T61" fmla="*/ 136 h 146"/>
                <a:gd name="T62" fmla="*/ 38 w 131"/>
                <a:gd name="T63" fmla="*/ 142 h 146"/>
                <a:gd name="T64" fmla="*/ 45 w 131"/>
                <a:gd name="T65" fmla="*/ 134 h 146"/>
                <a:gd name="T66" fmla="*/ 59 w 131"/>
                <a:gd name="T67" fmla="*/ 139 h 146"/>
                <a:gd name="T68" fmla="*/ 63 w 131"/>
                <a:gd name="T69" fmla="*/ 145 h 146"/>
                <a:gd name="T70" fmla="*/ 82 w 131"/>
                <a:gd name="T71" fmla="*/ 145 h 146"/>
                <a:gd name="T72" fmla="*/ 85 w 131"/>
                <a:gd name="T73" fmla="*/ 145 h 146"/>
                <a:gd name="T74" fmla="*/ 87 w 131"/>
                <a:gd name="T75" fmla="*/ 137 h 146"/>
                <a:gd name="T76" fmla="*/ 90 w 131"/>
                <a:gd name="T77" fmla="*/ 12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46">
                  <a:moveTo>
                    <a:pt x="90" y="126"/>
                  </a:moveTo>
                  <a:lnTo>
                    <a:pt x="94" y="122"/>
                  </a:lnTo>
                  <a:lnTo>
                    <a:pt x="97" y="122"/>
                  </a:lnTo>
                  <a:lnTo>
                    <a:pt x="111" y="123"/>
                  </a:lnTo>
                  <a:lnTo>
                    <a:pt x="117" y="114"/>
                  </a:lnTo>
                  <a:lnTo>
                    <a:pt x="120" y="106"/>
                  </a:lnTo>
                  <a:lnTo>
                    <a:pt x="122" y="98"/>
                  </a:lnTo>
                  <a:lnTo>
                    <a:pt x="125" y="94"/>
                  </a:lnTo>
                  <a:lnTo>
                    <a:pt x="127" y="88"/>
                  </a:lnTo>
                  <a:lnTo>
                    <a:pt x="131" y="83"/>
                  </a:lnTo>
                  <a:lnTo>
                    <a:pt x="126" y="79"/>
                  </a:lnTo>
                  <a:lnTo>
                    <a:pt x="121" y="73"/>
                  </a:lnTo>
                  <a:lnTo>
                    <a:pt x="118" y="73"/>
                  </a:lnTo>
                  <a:lnTo>
                    <a:pt x="116" y="72"/>
                  </a:lnTo>
                  <a:lnTo>
                    <a:pt x="115" y="67"/>
                  </a:lnTo>
                  <a:lnTo>
                    <a:pt x="116" y="62"/>
                  </a:lnTo>
                  <a:lnTo>
                    <a:pt x="116" y="57"/>
                  </a:lnTo>
                  <a:lnTo>
                    <a:pt x="113" y="53"/>
                  </a:lnTo>
                  <a:lnTo>
                    <a:pt x="113" y="49"/>
                  </a:lnTo>
                  <a:lnTo>
                    <a:pt x="106" y="44"/>
                  </a:lnTo>
                  <a:lnTo>
                    <a:pt x="101" y="42"/>
                  </a:lnTo>
                  <a:lnTo>
                    <a:pt x="97" y="45"/>
                  </a:lnTo>
                  <a:lnTo>
                    <a:pt x="88" y="48"/>
                  </a:lnTo>
                  <a:lnTo>
                    <a:pt x="78" y="40"/>
                  </a:lnTo>
                  <a:lnTo>
                    <a:pt x="75" y="36"/>
                  </a:lnTo>
                  <a:lnTo>
                    <a:pt x="70" y="32"/>
                  </a:lnTo>
                  <a:lnTo>
                    <a:pt x="60" y="28"/>
                  </a:lnTo>
                  <a:lnTo>
                    <a:pt x="55" y="24"/>
                  </a:lnTo>
                  <a:lnTo>
                    <a:pt x="54" y="22"/>
                  </a:lnTo>
                  <a:lnTo>
                    <a:pt x="56" y="19"/>
                  </a:lnTo>
                  <a:lnTo>
                    <a:pt x="56" y="18"/>
                  </a:lnTo>
                  <a:lnTo>
                    <a:pt x="52" y="9"/>
                  </a:lnTo>
                  <a:lnTo>
                    <a:pt x="46" y="5"/>
                  </a:lnTo>
                  <a:lnTo>
                    <a:pt x="41" y="0"/>
                  </a:lnTo>
                  <a:lnTo>
                    <a:pt x="37" y="1"/>
                  </a:lnTo>
                  <a:lnTo>
                    <a:pt x="33" y="5"/>
                  </a:lnTo>
                  <a:lnTo>
                    <a:pt x="25" y="5"/>
                  </a:lnTo>
                  <a:lnTo>
                    <a:pt x="14" y="9"/>
                  </a:lnTo>
                  <a:lnTo>
                    <a:pt x="16" y="16"/>
                  </a:lnTo>
                  <a:lnTo>
                    <a:pt x="15" y="23"/>
                  </a:lnTo>
                  <a:lnTo>
                    <a:pt x="11" y="29"/>
                  </a:lnTo>
                  <a:lnTo>
                    <a:pt x="2" y="34"/>
                  </a:lnTo>
                  <a:lnTo>
                    <a:pt x="1" y="41"/>
                  </a:lnTo>
                  <a:lnTo>
                    <a:pt x="2" y="44"/>
                  </a:lnTo>
                  <a:lnTo>
                    <a:pt x="0" y="53"/>
                  </a:lnTo>
                  <a:lnTo>
                    <a:pt x="6" y="59"/>
                  </a:lnTo>
                  <a:lnTo>
                    <a:pt x="7" y="63"/>
                  </a:lnTo>
                  <a:lnTo>
                    <a:pt x="8" y="69"/>
                  </a:lnTo>
                  <a:lnTo>
                    <a:pt x="15" y="74"/>
                  </a:lnTo>
                  <a:lnTo>
                    <a:pt x="19" y="86"/>
                  </a:lnTo>
                  <a:lnTo>
                    <a:pt x="22" y="89"/>
                  </a:lnTo>
                  <a:lnTo>
                    <a:pt x="27" y="93"/>
                  </a:lnTo>
                  <a:lnTo>
                    <a:pt x="32" y="104"/>
                  </a:lnTo>
                  <a:lnTo>
                    <a:pt x="34" y="105"/>
                  </a:lnTo>
                  <a:lnTo>
                    <a:pt x="38" y="106"/>
                  </a:lnTo>
                  <a:lnTo>
                    <a:pt x="38" y="109"/>
                  </a:lnTo>
                  <a:lnTo>
                    <a:pt x="38" y="114"/>
                  </a:lnTo>
                  <a:lnTo>
                    <a:pt x="36" y="117"/>
                  </a:lnTo>
                  <a:lnTo>
                    <a:pt x="33" y="119"/>
                  </a:lnTo>
                  <a:lnTo>
                    <a:pt x="31" y="126"/>
                  </a:lnTo>
                  <a:lnTo>
                    <a:pt x="29" y="129"/>
                  </a:lnTo>
                  <a:lnTo>
                    <a:pt x="27" y="136"/>
                  </a:lnTo>
                  <a:lnTo>
                    <a:pt x="34" y="146"/>
                  </a:lnTo>
                  <a:lnTo>
                    <a:pt x="38" y="142"/>
                  </a:lnTo>
                  <a:lnTo>
                    <a:pt x="40" y="134"/>
                  </a:lnTo>
                  <a:lnTo>
                    <a:pt x="45" y="134"/>
                  </a:lnTo>
                  <a:lnTo>
                    <a:pt x="54" y="138"/>
                  </a:lnTo>
                  <a:lnTo>
                    <a:pt x="59" y="139"/>
                  </a:lnTo>
                  <a:lnTo>
                    <a:pt x="60" y="145"/>
                  </a:lnTo>
                  <a:lnTo>
                    <a:pt x="63" y="145"/>
                  </a:lnTo>
                  <a:lnTo>
                    <a:pt x="80" y="143"/>
                  </a:lnTo>
                  <a:lnTo>
                    <a:pt x="82" y="145"/>
                  </a:lnTo>
                  <a:lnTo>
                    <a:pt x="84" y="145"/>
                  </a:lnTo>
                  <a:lnTo>
                    <a:pt x="85" y="145"/>
                  </a:lnTo>
                  <a:lnTo>
                    <a:pt x="85" y="140"/>
                  </a:lnTo>
                  <a:lnTo>
                    <a:pt x="87" y="137"/>
                  </a:lnTo>
                  <a:lnTo>
                    <a:pt x="87" y="129"/>
                  </a:lnTo>
                  <a:lnTo>
                    <a:pt x="90" y="126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9" name="Freeform 34">
              <a:extLst>
                <a:ext uri="{FF2B5EF4-FFF2-40B4-BE49-F238E27FC236}">
                  <a16:creationId xmlns:a16="http://schemas.microsoft.com/office/drawing/2014/main" id="{C54E9D7D-CB98-432B-A85B-467BFD263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7746" y="3946099"/>
              <a:ext cx="358430" cy="721604"/>
            </a:xfrm>
            <a:custGeom>
              <a:avLst/>
              <a:gdLst>
                <a:gd name="T0" fmla="*/ 125 w 135"/>
                <a:gd name="T1" fmla="*/ 80 h 267"/>
                <a:gd name="T2" fmla="*/ 125 w 135"/>
                <a:gd name="T3" fmla="*/ 85 h 267"/>
                <a:gd name="T4" fmla="*/ 127 w 135"/>
                <a:gd name="T5" fmla="*/ 120 h 267"/>
                <a:gd name="T6" fmla="*/ 132 w 135"/>
                <a:gd name="T7" fmla="*/ 124 h 267"/>
                <a:gd name="T8" fmla="*/ 132 w 135"/>
                <a:gd name="T9" fmla="*/ 129 h 267"/>
                <a:gd name="T10" fmla="*/ 124 w 135"/>
                <a:gd name="T11" fmla="*/ 142 h 267"/>
                <a:gd name="T12" fmla="*/ 120 w 135"/>
                <a:gd name="T13" fmla="*/ 140 h 267"/>
                <a:gd name="T14" fmla="*/ 113 w 135"/>
                <a:gd name="T15" fmla="*/ 139 h 267"/>
                <a:gd name="T16" fmla="*/ 94 w 135"/>
                <a:gd name="T17" fmla="*/ 147 h 267"/>
                <a:gd name="T18" fmla="*/ 85 w 135"/>
                <a:gd name="T19" fmla="*/ 155 h 267"/>
                <a:gd name="T20" fmla="*/ 78 w 135"/>
                <a:gd name="T21" fmla="*/ 166 h 267"/>
                <a:gd name="T22" fmla="*/ 82 w 135"/>
                <a:gd name="T23" fmla="*/ 182 h 267"/>
                <a:gd name="T24" fmla="*/ 83 w 135"/>
                <a:gd name="T25" fmla="*/ 187 h 267"/>
                <a:gd name="T26" fmla="*/ 84 w 135"/>
                <a:gd name="T27" fmla="*/ 201 h 267"/>
                <a:gd name="T28" fmla="*/ 75 w 135"/>
                <a:gd name="T29" fmla="*/ 213 h 267"/>
                <a:gd name="T30" fmla="*/ 61 w 135"/>
                <a:gd name="T31" fmla="*/ 219 h 267"/>
                <a:gd name="T32" fmla="*/ 51 w 135"/>
                <a:gd name="T33" fmla="*/ 233 h 267"/>
                <a:gd name="T34" fmla="*/ 49 w 135"/>
                <a:gd name="T35" fmla="*/ 243 h 267"/>
                <a:gd name="T36" fmla="*/ 43 w 135"/>
                <a:gd name="T37" fmla="*/ 260 h 267"/>
                <a:gd name="T38" fmla="*/ 31 w 135"/>
                <a:gd name="T39" fmla="*/ 267 h 267"/>
                <a:gd name="T40" fmla="*/ 12 w 135"/>
                <a:gd name="T41" fmla="*/ 265 h 267"/>
                <a:gd name="T42" fmla="*/ 3 w 135"/>
                <a:gd name="T43" fmla="*/ 258 h 267"/>
                <a:gd name="T44" fmla="*/ 2 w 135"/>
                <a:gd name="T45" fmla="*/ 251 h 267"/>
                <a:gd name="T46" fmla="*/ 1 w 135"/>
                <a:gd name="T47" fmla="*/ 241 h 267"/>
                <a:gd name="T48" fmla="*/ 0 w 135"/>
                <a:gd name="T49" fmla="*/ 232 h 267"/>
                <a:gd name="T50" fmla="*/ 3 w 135"/>
                <a:gd name="T51" fmla="*/ 229 h 267"/>
                <a:gd name="T52" fmla="*/ 10 w 135"/>
                <a:gd name="T53" fmla="*/ 229 h 267"/>
                <a:gd name="T54" fmla="*/ 17 w 135"/>
                <a:gd name="T55" fmla="*/ 219 h 267"/>
                <a:gd name="T56" fmla="*/ 25 w 135"/>
                <a:gd name="T57" fmla="*/ 200 h 267"/>
                <a:gd name="T58" fmla="*/ 23 w 135"/>
                <a:gd name="T59" fmla="*/ 191 h 267"/>
                <a:gd name="T60" fmla="*/ 18 w 135"/>
                <a:gd name="T61" fmla="*/ 177 h 267"/>
                <a:gd name="T62" fmla="*/ 24 w 135"/>
                <a:gd name="T63" fmla="*/ 174 h 267"/>
                <a:gd name="T64" fmla="*/ 29 w 135"/>
                <a:gd name="T65" fmla="*/ 170 h 267"/>
                <a:gd name="T66" fmla="*/ 44 w 135"/>
                <a:gd name="T67" fmla="*/ 169 h 267"/>
                <a:gd name="T68" fmla="*/ 48 w 135"/>
                <a:gd name="T69" fmla="*/ 160 h 267"/>
                <a:gd name="T70" fmla="*/ 46 w 135"/>
                <a:gd name="T71" fmla="*/ 141 h 267"/>
                <a:gd name="T72" fmla="*/ 38 w 135"/>
                <a:gd name="T73" fmla="*/ 132 h 267"/>
                <a:gd name="T74" fmla="*/ 34 w 135"/>
                <a:gd name="T75" fmla="*/ 124 h 267"/>
                <a:gd name="T76" fmla="*/ 22 w 135"/>
                <a:gd name="T77" fmla="*/ 78 h 267"/>
                <a:gd name="T78" fmla="*/ 10 w 135"/>
                <a:gd name="T79" fmla="*/ 49 h 267"/>
                <a:gd name="T80" fmla="*/ 6 w 135"/>
                <a:gd name="T81" fmla="*/ 34 h 267"/>
                <a:gd name="T82" fmla="*/ 1 w 135"/>
                <a:gd name="T83" fmla="*/ 24 h 267"/>
                <a:gd name="T84" fmla="*/ 8 w 135"/>
                <a:gd name="T85" fmla="*/ 12 h 267"/>
                <a:gd name="T86" fmla="*/ 21 w 135"/>
                <a:gd name="T87" fmla="*/ 16 h 267"/>
                <a:gd name="T88" fmla="*/ 27 w 135"/>
                <a:gd name="T89" fmla="*/ 23 h 267"/>
                <a:gd name="T90" fmla="*/ 47 w 135"/>
                <a:gd name="T91" fmla="*/ 21 h 267"/>
                <a:gd name="T92" fmla="*/ 51 w 135"/>
                <a:gd name="T93" fmla="*/ 23 h 267"/>
                <a:gd name="T94" fmla="*/ 52 w 135"/>
                <a:gd name="T95" fmla="*/ 18 h 267"/>
                <a:gd name="T96" fmla="*/ 54 w 135"/>
                <a:gd name="T97" fmla="*/ 7 h 267"/>
                <a:gd name="T98" fmla="*/ 61 w 135"/>
                <a:gd name="T99" fmla="*/ 0 h 267"/>
                <a:gd name="T100" fmla="*/ 78 w 135"/>
                <a:gd name="T101" fmla="*/ 1 h 267"/>
                <a:gd name="T102" fmla="*/ 77 w 135"/>
                <a:gd name="T103" fmla="*/ 10 h 267"/>
                <a:gd name="T104" fmla="*/ 78 w 135"/>
                <a:gd name="T105" fmla="*/ 17 h 267"/>
                <a:gd name="T106" fmla="*/ 76 w 135"/>
                <a:gd name="T107" fmla="*/ 24 h 267"/>
                <a:gd name="T108" fmla="*/ 68 w 135"/>
                <a:gd name="T109" fmla="*/ 34 h 267"/>
                <a:gd name="T110" fmla="*/ 70 w 135"/>
                <a:gd name="T111" fmla="*/ 46 h 267"/>
                <a:gd name="T112" fmla="*/ 73 w 135"/>
                <a:gd name="T113" fmla="*/ 54 h 267"/>
                <a:gd name="T114" fmla="*/ 83 w 135"/>
                <a:gd name="T115" fmla="*/ 57 h 267"/>
                <a:gd name="T116" fmla="*/ 99 w 135"/>
                <a:gd name="T117" fmla="*/ 63 h 267"/>
                <a:gd name="T118" fmla="*/ 116 w 135"/>
                <a:gd name="T119" fmla="*/ 7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5" h="267">
                  <a:moveTo>
                    <a:pt x="116" y="73"/>
                  </a:moveTo>
                  <a:lnTo>
                    <a:pt x="125" y="80"/>
                  </a:lnTo>
                  <a:lnTo>
                    <a:pt x="128" y="80"/>
                  </a:lnTo>
                  <a:lnTo>
                    <a:pt x="125" y="85"/>
                  </a:lnTo>
                  <a:lnTo>
                    <a:pt x="124" y="117"/>
                  </a:lnTo>
                  <a:lnTo>
                    <a:pt x="127" y="120"/>
                  </a:lnTo>
                  <a:lnTo>
                    <a:pt x="128" y="125"/>
                  </a:lnTo>
                  <a:lnTo>
                    <a:pt x="132" y="124"/>
                  </a:lnTo>
                  <a:lnTo>
                    <a:pt x="135" y="125"/>
                  </a:lnTo>
                  <a:lnTo>
                    <a:pt x="132" y="129"/>
                  </a:lnTo>
                  <a:lnTo>
                    <a:pt x="125" y="139"/>
                  </a:lnTo>
                  <a:lnTo>
                    <a:pt x="124" y="142"/>
                  </a:lnTo>
                  <a:lnTo>
                    <a:pt x="121" y="142"/>
                  </a:lnTo>
                  <a:lnTo>
                    <a:pt x="120" y="140"/>
                  </a:lnTo>
                  <a:lnTo>
                    <a:pt x="117" y="140"/>
                  </a:lnTo>
                  <a:lnTo>
                    <a:pt x="113" y="139"/>
                  </a:lnTo>
                  <a:lnTo>
                    <a:pt x="105" y="140"/>
                  </a:lnTo>
                  <a:lnTo>
                    <a:pt x="94" y="147"/>
                  </a:lnTo>
                  <a:lnTo>
                    <a:pt x="88" y="151"/>
                  </a:lnTo>
                  <a:lnTo>
                    <a:pt x="85" y="155"/>
                  </a:lnTo>
                  <a:lnTo>
                    <a:pt x="83" y="161"/>
                  </a:lnTo>
                  <a:lnTo>
                    <a:pt x="78" y="166"/>
                  </a:lnTo>
                  <a:lnTo>
                    <a:pt x="78" y="171"/>
                  </a:lnTo>
                  <a:lnTo>
                    <a:pt x="82" y="182"/>
                  </a:lnTo>
                  <a:lnTo>
                    <a:pt x="82" y="185"/>
                  </a:lnTo>
                  <a:lnTo>
                    <a:pt x="83" y="187"/>
                  </a:lnTo>
                  <a:lnTo>
                    <a:pt x="84" y="196"/>
                  </a:lnTo>
                  <a:lnTo>
                    <a:pt x="84" y="201"/>
                  </a:lnTo>
                  <a:lnTo>
                    <a:pt x="78" y="210"/>
                  </a:lnTo>
                  <a:lnTo>
                    <a:pt x="75" y="213"/>
                  </a:lnTo>
                  <a:lnTo>
                    <a:pt x="64" y="217"/>
                  </a:lnTo>
                  <a:lnTo>
                    <a:pt x="61" y="219"/>
                  </a:lnTo>
                  <a:lnTo>
                    <a:pt x="54" y="231"/>
                  </a:lnTo>
                  <a:lnTo>
                    <a:pt x="51" y="233"/>
                  </a:lnTo>
                  <a:lnTo>
                    <a:pt x="49" y="238"/>
                  </a:lnTo>
                  <a:lnTo>
                    <a:pt x="49" y="243"/>
                  </a:lnTo>
                  <a:lnTo>
                    <a:pt x="47" y="248"/>
                  </a:lnTo>
                  <a:lnTo>
                    <a:pt x="43" y="260"/>
                  </a:lnTo>
                  <a:lnTo>
                    <a:pt x="41" y="265"/>
                  </a:lnTo>
                  <a:lnTo>
                    <a:pt x="31" y="267"/>
                  </a:lnTo>
                  <a:lnTo>
                    <a:pt x="15" y="267"/>
                  </a:lnTo>
                  <a:lnTo>
                    <a:pt x="12" y="265"/>
                  </a:lnTo>
                  <a:lnTo>
                    <a:pt x="6" y="262"/>
                  </a:lnTo>
                  <a:lnTo>
                    <a:pt x="3" y="258"/>
                  </a:lnTo>
                  <a:lnTo>
                    <a:pt x="2" y="255"/>
                  </a:lnTo>
                  <a:lnTo>
                    <a:pt x="2" y="251"/>
                  </a:lnTo>
                  <a:lnTo>
                    <a:pt x="3" y="247"/>
                  </a:lnTo>
                  <a:lnTo>
                    <a:pt x="1" y="241"/>
                  </a:lnTo>
                  <a:lnTo>
                    <a:pt x="1" y="238"/>
                  </a:lnTo>
                  <a:lnTo>
                    <a:pt x="0" y="232"/>
                  </a:lnTo>
                  <a:lnTo>
                    <a:pt x="1" y="230"/>
                  </a:lnTo>
                  <a:lnTo>
                    <a:pt x="3" y="229"/>
                  </a:lnTo>
                  <a:lnTo>
                    <a:pt x="6" y="230"/>
                  </a:lnTo>
                  <a:lnTo>
                    <a:pt x="10" y="229"/>
                  </a:lnTo>
                  <a:lnTo>
                    <a:pt x="15" y="223"/>
                  </a:lnTo>
                  <a:lnTo>
                    <a:pt x="17" y="219"/>
                  </a:lnTo>
                  <a:lnTo>
                    <a:pt x="20" y="210"/>
                  </a:lnTo>
                  <a:lnTo>
                    <a:pt x="25" y="200"/>
                  </a:lnTo>
                  <a:lnTo>
                    <a:pt x="23" y="195"/>
                  </a:lnTo>
                  <a:lnTo>
                    <a:pt x="23" y="191"/>
                  </a:lnTo>
                  <a:lnTo>
                    <a:pt x="15" y="182"/>
                  </a:lnTo>
                  <a:lnTo>
                    <a:pt x="18" y="177"/>
                  </a:lnTo>
                  <a:lnTo>
                    <a:pt x="20" y="174"/>
                  </a:lnTo>
                  <a:lnTo>
                    <a:pt x="24" y="174"/>
                  </a:lnTo>
                  <a:lnTo>
                    <a:pt x="27" y="173"/>
                  </a:lnTo>
                  <a:lnTo>
                    <a:pt x="29" y="170"/>
                  </a:lnTo>
                  <a:lnTo>
                    <a:pt x="32" y="169"/>
                  </a:lnTo>
                  <a:lnTo>
                    <a:pt x="44" y="169"/>
                  </a:lnTo>
                  <a:lnTo>
                    <a:pt x="46" y="164"/>
                  </a:lnTo>
                  <a:lnTo>
                    <a:pt x="48" y="160"/>
                  </a:lnTo>
                  <a:lnTo>
                    <a:pt x="49" y="146"/>
                  </a:lnTo>
                  <a:lnTo>
                    <a:pt x="46" y="141"/>
                  </a:lnTo>
                  <a:lnTo>
                    <a:pt x="43" y="139"/>
                  </a:lnTo>
                  <a:lnTo>
                    <a:pt x="38" y="132"/>
                  </a:lnTo>
                  <a:lnTo>
                    <a:pt x="37" y="129"/>
                  </a:lnTo>
                  <a:lnTo>
                    <a:pt x="34" y="124"/>
                  </a:lnTo>
                  <a:lnTo>
                    <a:pt x="29" y="94"/>
                  </a:lnTo>
                  <a:lnTo>
                    <a:pt x="22" y="78"/>
                  </a:lnTo>
                  <a:lnTo>
                    <a:pt x="14" y="68"/>
                  </a:lnTo>
                  <a:lnTo>
                    <a:pt x="10" y="49"/>
                  </a:lnTo>
                  <a:lnTo>
                    <a:pt x="10" y="44"/>
                  </a:lnTo>
                  <a:lnTo>
                    <a:pt x="6" y="34"/>
                  </a:lnTo>
                  <a:lnTo>
                    <a:pt x="5" y="30"/>
                  </a:lnTo>
                  <a:lnTo>
                    <a:pt x="1" y="24"/>
                  </a:lnTo>
                  <a:lnTo>
                    <a:pt x="5" y="20"/>
                  </a:lnTo>
                  <a:lnTo>
                    <a:pt x="8" y="12"/>
                  </a:lnTo>
                  <a:lnTo>
                    <a:pt x="12" y="12"/>
                  </a:lnTo>
                  <a:lnTo>
                    <a:pt x="21" y="16"/>
                  </a:lnTo>
                  <a:lnTo>
                    <a:pt x="26" y="17"/>
                  </a:lnTo>
                  <a:lnTo>
                    <a:pt x="27" y="23"/>
                  </a:lnTo>
                  <a:lnTo>
                    <a:pt x="30" y="23"/>
                  </a:lnTo>
                  <a:lnTo>
                    <a:pt x="47" y="21"/>
                  </a:lnTo>
                  <a:lnTo>
                    <a:pt x="49" y="23"/>
                  </a:lnTo>
                  <a:lnTo>
                    <a:pt x="51" y="23"/>
                  </a:lnTo>
                  <a:lnTo>
                    <a:pt x="52" y="23"/>
                  </a:lnTo>
                  <a:lnTo>
                    <a:pt x="52" y="18"/>
                  </a:lnTo>
                  <a:lnTo>
                    <a:pt x="54" y="15"/>
                  </a:lnTo>
                  <a:lnTo>
                    <a:pt x="54" y="7"/>
                  </a:lnTo>
                  <a:lnTo>
                    <a:pt x="57" y="4"/>
                  </a:lnTo>
                  <a:lnTo>
                    <a:pt x="61" y="0"/>
                  </a:lnTo>
                  <a:lnTo>
                    <a:pt x="64" y="0"/>
                  </a:lnTo>
                  <a:lnTo>
                    <a:pt x="78" y="1"/>
                  </a:lnTo>
                  <a:lnTo>
                    <a:pt x="77" y="7"/>
                  </a:lnTo>
                  <a:lnTo>
                    <a:pt x="77" y="10"/>
                  </a:lnTo>
                  <a:lnTo>
                    <a:pt x="78" y="13"/>
                  </a:lnTo>
                  <a:lnTo>
                    <a:pt x="78" y="17"/>
                  </a:lnTo>
                  <a:lnTo>
                    <a:pt x="77" y="21"/>
                  </a:lnTo>
                  <a:lnTo>
                    <a:pt x="76" y="24"/>
                  </a:lnTo>
                  <a:lnTo>
                    <a:pt x="72" y="28"/>
                  </a:lnTo>
                  <a:lnTo>
                    <a:pt x="68" y="34"/>
                  </a:lnTo>
                  <a:lnTo>
                    <a:pt x="69" y="44"/>
                  </a:lnTo>
                  <a:lnTo>
                    <a:pt x="70" y="46"/>
                  </a:lnTo>
                  <a:lnTo>
                    <a:pt x="70" y="49"/>
                  </a:lnTo>
                  <a:lnTo>
                    <a:pt x="73" y="54"/>
                  </a:lnTo>
                  <a:lnTo>
                    <a:pt x="78" y="57"/>
                  </a:lnTo>
                  <a:lnTo>
                    <a:pt x="83" y="57"/>
                  </a:lnTo>
                  <a:lnTo>
                    <a:pt x="90" y="57"/>
                  </a:lnTo>
                  <a:lnTo>
                    <a:pt x="99" y="63"/>
                  </a:lnTo>
                  <a:lnTo>
                    <a:pt x="103" y="66"/>
                  </a:lnTo>
                  <a:lnTo>
                    <a:pt x="116" y="7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0" name="Freeform 35">
              <a:extLst>
                <a:ext uri="{FF2B5EF4-FFF2-40B4-BE49-F238E27FC236}">
                  <a16:creationId xmlns:a16="http://schemas.microsoft.com/office/drawing/2014/main" id="{01D0A85D-80F4-49C2-8DFE-90F5386E00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7529" y="2059661"/>
              <a:ext cx="220368" cy="143240"/>
            </a:xfrm>
            <a:custGeom>
              <a:avLst/>
              <a:gdLst>
                <a:gd name="T0" fmla="*/ 0 w 83"/>
                <a:gd name="T1" fmla="*/ 16 h 53"/>
                <a:gd name="T2" fmla="*/ 2 w 83"/>
                <a:gd name="T3" fmla="*/ 15 h 53"/>
                <a:gd name="T4" fmla="*/ 7 w 83"/>
                <a:gd name="T5" fmla="*/ 15 h 53"/>
                <a:gd name="T6" fmla="*/ 8 w 83"/>
                <a:gd name="T7" fmla="*/ 13 h 53"/>
                <a:gd name="T8" fmla="*/ 9 w 83"/>
                <a:gd name="T9" fmla="*/ 13 h 53"/>
                <a:gd name="T10" fmla="*/ 13 w 83"/>
                <a:gd name="T11" fmla="*/ 11 h 53"/>
                <a:gd name="T12" fmla="*/ 17 w 83"/>
                <a:gd name="T13" fmla="*/ 5 h 53"/>
                <a:gd name="T14" fmla="*/ 20 w 83"/>
                <a:gd name="T15" fmla="*/ 6 h 53"/>
                <a:gd name="T16" fmla="*/ 23 w 83"/>
                <a:gd name="T17" fmla="*/ 11 h 53"/>
                <a:gd name="T18" fmla="*/ 27 w 83"/>
                <a:gd name="T19" fmla="*/ 12 h 53"/>
                <a:gd name="T20" fmla="*/ 31 w 83"/>
                <a:gd name="T21" fmla="*/ 11 h 53"/>
                <a:gd name="T22" fmla="*/ 40 w 83"/>
                <a:gd name="T23" fmla="*/ 5 h 53"/>
                <a:gd name="T24" fmla="*/ 44 w 83"/>
                <a:gd name="T25" fmla="*/ 6 h 53"/>
                <a:gd name="T26" fmla="*/ 51 w 83"/>
                <a:gd name="T27" fmla="*/ 5 h 53"/>
                <a:gd name="T28" fmla="*/ 58 w 83"/>
                <a:gd name="T29" fmla="*/ 1 h 53"/>
                <a:gd name="T30" fmla="*/ 62 w 83"/>
                <a:gd name="T31" fmla="*/ 3 h 53"/>
                <a:gd name="T32" fmla="*/ 66 w 83"/>
                <a:gd name="T33" fmla="*/ 0 h 53"/>
                <a:gd name="T34" fmla="*/ 72 w 83"/>
                <a:gd name="T35" fmla="*/ 5 h 53"/>
                <a:gd name="T36" fmla="*/ 81 w 83"/>
                <a:gd name="T37" fmla="*/ 8 h 53"/>
                <a:gd name="T38" fmla="*/ 81 w 83"/>
                <a:gd name="T39" fmla="*/ 13 h 53"/>
                <a:gd name="T40" fmla="*/ 79 w 83"/>
                <a:gd name="T41" fmla="*/ 19 h 53"/>
                <a:gd name="T42" fmla="*/ 83 w 83"/>
                <a:gd name="T43" fmla="*/ 28 h 53"/>
                <a:gd name="T44" fmla="*/ 81 w 83"/>
                <a:gd name="T45" fmla="*/ 31 h 53"/>
                <a:gd name="T46" fmla="*/ 83 w 83"/>
                <a:gd name="T47" fmla="*/ 35 h 53"/>
                <a:gd name="T48" fmla="*/ 82 w 83"/>
                <a:gd name="T49" fmla="*/ 42 h 53"/>
                <a:gd name="T50" fmla="*/ 74 w 83"/>
                <a:gd name="T51" fmla="*/ 45 h 53"/>
                <a:gd name="T52" fmla="*/ 67 w 83"/>
                <a:gd name="T53" fmla="*/ 49 h 53"/>
                <a:gd name="T54" fmla="*/ 64 w 83"/>
                <a:gd name="T55" fmla="*/ 50 h 53"/>
                <a:gd name="T56" fmla="*/ 58 w 83"/>
                <a:gd name="T57" fmla="*/ 47 h 53"/>
                <a:gd name="T58" fmla="*/ 51 w 83"/>
                <a:gd name="T59" fmla="*/ 46 h 53"/>
                <a:gd name="T60" fmla="*/ 40 w 83"/>
                <a:gd name="T61" fmla="*/ 49 h 53"/>
                <a:gd name="T62" fmla="*/ 37 w 83"/>
                <a:gd name="T63" fmla="*/ 48 h 53"/>
                <a:gd name="T64" fmla="*/ 34 w 83"/>
                <a:gd name="T65" fmla="*/ 48 h 53"/>
                <a:gd name="T66" fmla="*/ 31 w 83"/>
                <a:gd name="T67" fmla="*/ 51 h 53"/>
                <a:gd name="T68" fmla="*/ 25 w 83"/>
                <a:gd name="T69" fmla="*/ 53 h 53"/>
                <a:gd name="T70" fmla="*/ 22 w 83"/>
                <a:gd name="T71" fmla="*/ 51 h 53"/>
                <a:gd name="T72" fmla="*/ 17 w 83"/>
                <a:gd name="T73" fmla="*/ 52 h 53"/>
                <a:gd name="T74" fmla="*/ 12 w 83"/>
                <a:gd name="T75" fmla="*/ 50 h 53"/>
                <a:gd name="T76" fmla="*/ 14 w 83"/>
                <a:gd name="T77" fmla="*/ 37 h 53"/>
                <a:gd name="T78" fmla="*/ 8 w 83"/>
                <a:gd name="T79" fmla="*/ 36 h 53"/>
                <a:gd name="T80" fmla="*/ 6 w 83"/>
                <a:gd name="T81" fmla="*/ 32 h 53"/>
                <a:gd name="T82" fmla="*/ 2 w 83"/>
                <a:gd name="T83" fmla="*/ 30 h 53"/>
                <a:gd name="T84" fmla="*/ 0 w 83"/>
                <a:gd name="T85" fmla="*/ 28 h 53"/>
                <a:gd name="T86" fmla="*/ 0 w 83"/>
                <a:gd name="T87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3" h="53">
                  <a:moveTo>
                    <a:pt x="0" y="16"/>
                  </a:moveTo>
                  <a:lnTo>
                    <a:pt x="2" y="15"/>
                  </a:lnTo>
                  <a:lnTo>
                    <a:pt x="7" y="15"/>
                  </a:lnTo>
                  <a:lnTo>
                    <a:pt x="8" y="13"/>
                  </a:lnTo>
                  <a:lnTo>
                    <a:pt x="9" y="13"/>
                  </a:lnTo>
                  <a:lnTo>
                    <a:pt x="13" y="11"/>
                  </a:lnTo>
                  <a:lnTo>
                    <a:pt x="17" y="5"/>
                  </a:lnTo>
                  <a:lnTo>
                    <a:pt x="20" y="6"/>
                  </a:lnTo>
                  <a:lnTo>
                    <a:pt x="23" y="11"/>
                  </a:lnTo>
                  <a:lnTo>
                    <a:pt x="27" y="12"/>
                  </a:lnTo>
                  <a:lnTo>
                    <a:pt x="31" y="11"/>
                  </a:lnTo>
                  <a:lnTo>
                    <a:pt x="40" y="5"/>
                  </a:lnTo>
                  <a:lnTo>
                    <a:pt x="44" y="6"/>
                  </a:lnTo>
                  <a:lnTo>
                    <a:pt x="51" y="5"/>
                  </a:lnTo>
                  <a:lnTo>
                    <a:pt x="58" y="1"/>
                  </a:lnTo>
                  <a:lnTo>
                    <a:pt x="62" y="3"/>
                  </a:lnTo>
                  <a:lnTo>
                    <a:pt x="66" y="0"/>
                  </a:lnTo>
                  <a:lnTo>
                    <a:pt x="72" y="5"/>
                  </a:lnTo>
                  <a:lnTo>
                    <a:pt x="81" y="8"/>
                  </a:lnTo>
                  <a:lnTo>
                    <a:pt x="81" y="13"/>
                  </a:lnTo>
                  <a:lnTo>
                    <a:pt x="79" y="19"/>
                  </a:lnTo>
                  <a:lnTo>
                    <a:pt x="83" y="28"/>
                  </a:lnTo>
                  <a:lnTo>
                    <a:pt x="81" y="31"/>
                  </a:lnTo>
                  <a:lnTo>
                    <a:pt x="83" y="35"/>
                  </a:lnTo>
                  <a:lnTo>
                    <a:pt x="82" y="42"/>
                  </a:lnTo>
                  <a:lnTo>
                    <a:pt x="74" y="45"/>
                  </a:lnTo>
                  <a:lnTo>
                    <a:pt x="67" y="49"/>
                  </a:lnTo>
                  <a:lnTo>
                    <a:pt x="64" y="50"/>
                  </a:lnTo>
                  <a:lnTo>
                    <a:pt x="58" y="47"/>
                  </a:lnTo>
                  <a:lnTo>
                    <a:pt x="51" y="46"/>
                  </a:lnTo>
                  <a:lnTo>
                    <a:pt x="40" y="49"/>
                  </a:lnTo>
                  <a:lnTo>
                    <a:pt x="37" y="48"/>
                  </a:lnTo>
                  <a:lnTo>
                    <a:pt x="34" y="48"/>
                  </a:lnTo>
                  <a:lnTo>
                    <a:pt x="31" y="51"/>
                  </a:lnTo>
                  <a:lnTo>
                    <a:pt x="25" y="53"/>
                  </a:lnTo>
                  <a:lnTo>
                    <a:pt x="22" y="51"/>
                  </a:lnTo>
                  <a:lnTo>
                    <a:pt x="17" y="52"/>
                  </a:lnTo>
                  <a:lnTo>
                    <a:pt x="12" y="50"/>
                  </a:lnTo>
                  <a:lnTo>
                    <a:pt x="14" y="37"/>
                  </a:lnTo>
                  <a:lnTo>
                    <a:pt x="8" y="36"/>
                  </a:lnTo>
                  <a:lnTo>
                    <a:pt x="6" y="32"/>
                  </a:lnTo>
                  <a:lnTo>
                    <a:pt x="2" y="30"/>
                  </a:lnTo>
                  <a:lnTo>
                    <a:pt x="0" y="28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1" name="Freeform 36">
              <a:extLst>
                <a:ext uri="{FF2B5EF4-FFF2-40B4-BE49-F238E27FC236}">
                  <a16:creationId xmlns:a16="http://schemas.microsoft.com/office/drawing/2014/main" id="{BD05D124-516D-4BF3-965B-2BB8AAAF8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7529" y="2059661"/>
              <a:ext cx="220368" cy="143240"/>
            </a:xfrm>
            <a:custGeom>
              <a:avLst/>
              <a:gdLst>
                <a:gd name="T0" fmla="*/ 0 w 83"/>
                <a:gd name="T1" fmla="*/ 16 h 53"/>
                <a:gd name="T2" fmla="*/ 2 w 83"/>
                <a:gd name="T3" fmla="*/ 15 h 53"/>
                <a:gd name="T4" fmla="*/ 7 w 83"/>
                <a:gd name="T5" fmla="*/ 15 h 53"/>
                <a:gd name="T6" fmla="*/ 8 w 83"/>
                <a:gd name="T7" fmla="*/ 13 h 53"/>
                <a:gd name="T8" fmla="*/ 9 w 83"/>
                <a:gd name="T9" fmla="*/ 13 h 53"/>
                <a:gd name="T10" fmla="*/ 13 w 83"/>
                <a:gd name="T11" fmla="*/ 11 h 53"/>
                <a:gd name="T12" fmla="*/ 17 w 83"/>
                <a:gd name="T13" fmla="*/ 5 h 53"/>
                <a:gd name="T14" fmla="*/ 20 w 83"/>
                <a:gd name="T15" fmla="*/ 6 h 53"/>
                <a:gd name="T16" fmla="*/ 23 w 83"/>
                <a:gd name="T17" fmla="*/ 11 h 53"/>
                <a:gd name="T18" fmla="*/ 27 w 83"/>
                <a:gd name="T19" fmla="*/ 12 h 53"/>
                <a:gd name="T20" fmla="*/ 31 w 83"/>
                <a:gd name="T21" fmla="*/ 11 h 53"/>
                <a:gd name="T22" fmla="*/ 40 w 83"/>
                <a:gd name="T23" fmla="*/ 5 h 53"/>
                <a:gd name="T24" fmla="*/ 44 w 83"/>
                <a:gd name="T25" fmla="*/ 6 h 53"/>
                <a:gd name="T26" fmla="*/ 51 w 83"/>
                <a:gd name="T27" fmla="*/ 5 h 53"/>
                <a:gd name="T28" fmla="*/ 58 w 83"/>
                <a:gd name="T29" fmla="*/ 1 h 53"/>
                <a:gd name="T30" fmla="*/ 62 w 83"/>
                <a:gd name="T31" fmla="*/ 3 h 53"/>
                <a:gd name="T32" fmla="*/ 66 w 83"/>
                <a:gd name="T33" fmla="*/ 0 h 53"/>
                <a:gd name="T34" fmla="*/ 72 w 83"/>
                <a:gd name="T35" fmla="*/ 5 h 53"/>
                <a:gd name="T36" fmla="*/ 81 w 83"/>
                <a:gd name="T37" fmla="*/ 8 h 53"/>
                <a:gd name="T38" fmla="*/ 81 w 83"/>
                <a:gd name="T39" fmla="*/ 13 h 53"/>
                <a:gd name="T40" fmla="*/ 79 w 83"/>
                <a:gd name="T41" fmla="*/ 19 h 53"/>
                <a:gd name="T42" fmla="*/ 83 w 83"/>
                <a:gd name="T43" fmla="*/ 28 h 53"/>
                <a:gd name="T44" fmla="*/ 81 w 83"/>
                <a:gd name="T45" fmla="*/ 31 h 53"/>
                <a:gd name="T46" fmla="*/ 83 w 83"/>
                <a:gd name="T47" fmla="*/ 35 h 53"/>
                <a:gd name="T48" fmla="*/ 82 w 83"/>
                <a:gd name="T49" fmla="*/ 42 h 53"/>
                <a:gd name="T50" fmla="*/ 74 w 83"/>
                <a:gd name="T51" fmla="*/ 45 h 53"/>
                <a:gd name="T52" fmla="*/ 67 w 83"/>
                <a:gd name="T53" fmla="*/ 49 h 53"/>
                <a:gd name="T54" fmla="*/ 64 w 83"/>
                <a:gd name="T55" fmla="*/ 50 h 53"/>
                <a:gd name="T56" fmla="*/ 58 w 83"/>
                <a:gd name="T57" fmla="*/ 47 h 53"/>
                <a:gd name="T58" fmla="*/ 51 w 83"/>
                <a:gd name="T59" fmla="*/ 46 h 53"/>
                <a:gd name="T60" fmla="*/ 40 w 83"/>
                <a:gd name="T61" fmla="*/ 49 h 53"/>
                <a:gd name="T62" fmla="*/ 37 w 83"/>
                <a:gd name="T63" fmla="*/ 48 h 53"/>
                <a:gd name="T64" fmla="*/ 34 w 83"/>
                <a:gd name="T65" fmla="*/ 48 h 53"/>
                <a:gd name="T66" fmla="*/ 31 w 83"/>
                <a:gd name="T67" fmla="*/ 51 h 53"/>
                <a:gd name="T68" fmla="*/ 25 w 83"/>
                <a:gd name="T69" fmla="*/ 53 h 53"/>
                <a:gd name="T70" fmla="*/ 22 w 83"/>
                <a:gd name="T71" fmla="*/ 51 h 53"/>
                <a:gd name="T72" fmla="*/ 17 w 83"/>
                <a:gd name="T73" fmla="*/ 52 h 53"/>
                <a:gd name="T74" fmla="*/ 12 w 83"/>
                <a:gd name="T75" fmla="*/ 50 h 53"/>
                <a:gd name="T76" fmla="*/ 14 w 83"/>
                <a:gd name="T77" fmla="*/ 37 h 53"/>
                <a:gd name="T78" fmla="*/ 8 w 83"/>
                <a:gd name="T79" fmla="*/ 36 h 53"/>
                <a:gd name="T80" fmla="*/ 6 w 83"/>
                <a:gd name="T81" fmla="*/ 32 h 53"/>
                <a:gd name="T82" fmla="*/ 2 w 83"/>
                <a:gd name="T83" fmla="*/ 30 h 53"/>
                <a:gd name="T84" fmla="*/ 0 w 83"/>
                <a:gd name="T85" fmla="*/ 28 h 53"/>
                <a:gd name="T86" fmla="*/ 0 w 83"/>
                <a:gd name="T87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3" h="53">
                  <a:moveTo>
                    <a:pt x="0" y="16"/>
                  </a:moveTo>
                  <a:lnTo>
                    <a:pt x="2" y="15"/>
                  </a:lnTo>
                  <a:lnTo>
                    <a:pt x="7" y="15"/>
                  </a:lnTo>
                  <a:lnTo>
                    <a:pt x="8" y="13"/>
                  </a:lnTo>
                  <a:lnTo>
                    <a:pt x="9" y="13"/>
                  </a:lnTo>
                  <a:lnTo>
                    <a:pt x="13" y="11"/>
                  </a:lnTo>
                  <a:lnTo>
                    <a:pt x="17" y="5"/>
                  </a:lnTo>
                  <a:lnTo>
                    <a:pt x="20" y="6"/>
                  </a:lnTo>
                  <a:lnTo>
                    <a:pt x="23" y="11"/>
                  </a:lnTo>
                  <a:lnTo>
                    <a:pt x="27" y="12"/>
                  </a:lnTo>
                  <a:lnTo>
                    <a:pt x="31" y="11"/>
                  </a:lnTo>
                  <a:lnTo>
                    <a:pt x="40" y="5"/>
                  </a:lnTo>
                  <a:lnTo>
                    <a:pt x="44" y="6"/>
                  </a:lnTo>
                  <a:lnTo>
                    <a:pt x="51" y="5"/>
                  </a:lnTo>
                  <a:lnTo>
                    <a:pt x="58" y="1"/>
                  </a:lnTo>
                  <a:lnTo>
                    <a:pt x="62" y="3"/>
                  </a:lnTo>
                  <a:lnTo>
                    <a:pt x="66" y="0"/>
                  </a:lnTo>
                  <a:lnTo>
                    <a:pt x="72" y="5"/>
                  </a:lnTo>
                  <a:lnTo>
                    <a:pt x="81" y="8"/>
                  </a:lnTo>
                  <a:lnTo>
                    <a:pt x="81" y="13"/>
                  </a:lnTo>
                  <a:lnTo>
                    <a:pt x="79" y="19"/>
                  </a:lnTo>
                  <a:lnTo>
                    <a:pt x="83" y="28"/>
                  </a:lnTo>
                  <a:lnTo>
                    <a:pt x="81" y="31"/>
                  </a:lnTo>
                  <a:lnTo>
                    <a:pt x="83" y="35"/>
                  </a:lnTo>
                  <a:lnTo>
                    <a:pt x="82" y="42"/>
                  </a:lnTo>
                  <a:lnTo>
                    <a:pt x="74" y="45"/>
                  </a:lnTo>
                  <a:lnTo>
                    <a:pt x="67" y="49"/>
                  </a:lnTo>
                  <a:lnTo>
                    <a:pt x="64" y="50"/>
                  </a:lnTo>
                  <a:lnTo>
                    <a:pt x="58" y="47"/>
                  </a:lnTo>
                  <a:lnTo>
                    <a:pt x="51" y="46"/>
                  </a:lnTo>
                  <a:lnTo>
                    <a:pt x="40" y="49"/>
                  </a:lnTo>
                  <a:lnTo>
                    <a:pt x="37" y="48"/>
                  </a:lnTo>
                  <a:lnTo>
                    <a:pt x="34" y="48"/>
                  </a:lnTo>
                  <a:lnTo>
                    <a:pt x="31" y="51"/>
                  </a:lnTo>
                  <a:lnTo>
                    <a:pt x="25" y="53"/>
                  </a:lnTo>
                  <a:lnTo>
                    <a:pt x="22" y="51"/>
                  </a:lnTo>
                  <a:lnTo>
                    <a:pt x="17" y="52"/>
                  </a:lnTo>
                  <a:lnTo>
                    <a:pt x="12" y="50"/>
                  </a:lnTo>
                  <a:lnTo>
                    <a:pt x="14" y="37"/>
                  </a:lnTo>
                  <a:lnTo>
                    <a:pt x="8" y="36"/>
                  </a:lnTo>
                  <a:lnTo>
                    <a:pt x="6" y="32"/>
                  </a:lnTo>
                  <a:lnTo>
                    <a:pt x="2" y="30"/>
                  </a:lnTo>
                  <a:lnTo>
                    <a:pt x="0" y="28"/>
                  </a:lnTo>
                  <a:lnTo>
                    <a:pt x="0" y="16"/>
                  </a:lnTo>
                </a:path>
              </a:pathLst>
            </a:custGeom>
            <a:solidFill>
              <a:schemeClr val="bg2">
                <a:lumMod val="75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2" name="Freeform 37">
              <a:extLst>
                <a:ext uri="{FF2B5EF4-FFF2-40B4-BE49-F238E27FC236}">
                  <a16:creationId xmlns:a16="http://schemas.microsoft.com/office/drawing/2014/main" id="{5B91EE72-1423-4D4A-835F-5E8DBA52BD9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1156" y="3040717"/>
              <a:ext cx="395600" cy="440530"/>
            </a:xfrm>
            <a:custGeom>
              <a:avLst/>
              <a:gdLst>
                <a:gd name="T0" fmla="*/ 28 w 149"/>
                <a:gd name="T1" fmla="*/ 31 h 163"/>
                <a:gd name="T2" fmla="*/ 32 w 149"/>
                <a:gd name="T3" fmla="*/ 22 h 163"/>
                <a:gd name="T4" fmla="*/ 55 w 149"/>
                <a:gd name="T5" fmla="*/ 6 h 163"/>
                <a:gd name="T6" fmla="*/ 72 w 149"/>
                <a:gd name="T7" fmla="*/ 0 h 163"/>
                <a:gd name="T8" fmla="*/ 76 w 149"/>
                <a:gd name="T9" fmla="*/ 21 h 163"/>
                <a:gd name="T10" fmla="*/ 91 w 149"/>
                <a:gd name="T11" fmla="*/ 48 h 163"/>
                <a:gd name="T12" fmla="*/ 107 w 149"/>
                <a:gd name="T13" fmla="*/ 68 h 163"/>
                <a:gd name="T14" fmla="*/ 127 w 149"/>
                <a:gd name="T15" fmla="*/ 90 h 163"/>
                <a:gd name="T16" fmla="*/ 141 w 149"/>
                <a:gd name="T17" fmla="*/ 98 h 163"/>
                <a:gd name="T18" fmla="*/ 144 w 149"/>
                <a:gd name="T19" fmla="*/ 108 h 163"/>
                <a:gd name="T20" fmla="*/ 147 w 149"/>
                <a:gd name="T21" fmla="*/ 118 h 163"/>
                <a:gd name="T22" fmla="*/ 136 w 149"/>
                <a:gd name="T23" fmla="*/ 132 h 163"/>
                <a:gd name="T24" fmla="*/ 127 w 149"/>
                <a:gd name="T25" fmla="*/ 140 h 163"/>
                <a:gd name="T26" fmla="*/ 115 w 149"/>
                <a:gd name="T27" fmla="*/ 134 h 163"/>
                <a:gd name="T28" fmla="*/ 102 w 149"/>
                <a:gd name="T29" fmla="*/ 137 h 163"/>
                <a:gd name="T30" fmla="*/ 94 w 149"/>
                <a:gd name="T31" fmla="*/ 149 h 163"/>
                <a:gd name="T32" fmla="*/ 88 w 149"/>
                <a:gd name="T33" fmla="*/ 159 h 163"/>
                <a:gd name="T34" fmla="*/ 76 w 149"/>
                <a:gd name="T35" fmla="*/ 163 h 163"/>
                <a:gd name="T36" fmla="*/ 66 w 149"/>
                <a:gd name="T37" fmla="*/ 157 h 163"/>
                <a:gd name="T38" fmla="*/ 56 w 149"/>
                <a:gd name="T39" fmla="*/ 154 h 163"/>
                <a:gd name="T40" fmla="*/ 47 w 149"/>
                <a:gd name="T41" fmla="*/ 158 h 163"/>
                <a:gd name="T42" fmla="*/ 37 w 149"/>
                <a:gd name="T43" fmla="*/ 153 h 163"/>
                <a:gd name="T44" fmla="*/ 24 w 149"/>
                <a:gd name="T45" fmla="*/ 139 h 163"/>
                <a:gd name="T46" fmla="*/ 18 w 149"/>
                <a:gd name="T47" fmla="*/ 126 h 163"/>
                <a:gd name="T48" fmla="*/ 8 w 149"/>
                <a:gd name="T49" fmla="*/ 115 h 163"/>
                <a:gd name="T50" fmla="*/ 7 w 149"/>
                <a:gd name="T51" fmla="*/ 99 h 163"/>
                <a:gd name="T52" fmla="*/ 23 w 149"/>
                <a:gd name="T53" fmla="*/ 100 h 163"/>
                <a:gd name="T54" fmla="*/ 18 w 149"/>
                <a:gd name="T55" fmla="*/ 89 h 163"/>
                <a:gd name="T56" fmla="*/ 15 w 149"/>
                <a:gd name="T57" fmla="*/ 82 h 163"/>
                <a:gd name="T58" fmla="*/ 10 w 149"/>
                <a:gd name="T59" fmla="*/ 72 h 163"/>
                <a:gd name="T60" fmla="*/ 6 w 149"/>
                <a:gd name="T61" fmla="*/ 63 h 163"/>
                <a:gd name="T62" fmla="*/ 11 w 149"/>
                <a:gd name="T63" fmla="*/ 48 h 163"/>
                <a:gd name="T64" fmla="*/ 19 w 149"/>
                <a:gd name="T65" fmla="*/ 4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9" h="163">
                  <a:moveTo>
                    <a:pt x="26" y="37"/>
                  </a:moveTo>
                  <a:lnTo>
                    <a:pt x="28" y="31"/>
                  </a:lnTo>
                  <a:lnTo>
                    <a:pt x="27" y="26"/>
                  </a:lnTo>
                  <a:lnTo>
                    <a:pt x="32" y="22"/>
                  </a:lnTo>
                  <a:lnTo>
                    <a:pt x="51" y="12"/>
                  </a:lnTo>
                  <a:lnTo>
                    <a:pt x="55" y="6"/>
                  </a:lnTo>
                  <a:lnTo>
                    <a:pt x="60" y="6"/>
                  </a:lnTo>
                  <a:lnTo>
                    <a:pt x="72" y="0"/>
                  </a:lnTo>
                  <a:lnTo>
                    <a:pt x="73" y="8"/>
                  </a:lnTo>
                  <a:lnTo>
                    <a:pt x="76" y="21"/>
                  </a:lnTo>
                  <a:lnTo>
                    <a:pt x="81" y="32"/>
                  </a:lnTo>
                  <a:lnTo>
                    <a:pt x="91" y="48"/>
                  </a:lnTo>
                  <a:lnTo>
                    <a:pt x="100" y="61"/>
                  </a:lnTo>
                  <a:lnTo>
                    <a:pt x="107" y="68"/>
                  </a:lnTo>
                  <a:lnTo>
                    <a:pt x="116" y="77"/>
                  </a:lnTo>
                  <a:lnTo>
                    <a:pt x="127" y="90"/>
                  </a:lnTo>
                  <a:lnTo>
                    <a:pt x="138" y="93"/>
                  </a:lnTo>
                  <a:lnTo>
                    <a:pt x="141" y="98"/>
                  </a:lnTo>
                  <a:lnTo>
                    <a:pt x="141" y="105"/>
                  </a:lnTo>
                  <a:lnTo>
                    <a:pt x="144" y="108"/>
                  </a:lnTo>
                  <a:lnTo>
                    <a:pt x="149" y="110"/>
                  </a:lnTo>
                  <a:lnTo>
                    <a:pt x="147" y="118"/>
                  </a:lnTo>
                  <a:lnTo>
                    <a:pt x="141" y="123"/>
                  </a:lnTo>
                  <a:lnTo>
                    <a:pt x="136" y="132"/>
                  </a:lnTo>
                  <a:lnTo>
                    <a:pt x="131" y="135"/>
                  </a:lnTo>
                  <a:lnTo>
                    <a:pt x="127" y="140"/>
                  </a:lnTo>
                  <a:lnTo>
                    <a:pt x="122" y="138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102" y="137"/>
                  </a:lnTo>
                  <a:lnTo>
                    <a:pt x="98" y="141"/>
                  </a:lnTo>
                  <a:lnTo>
                    <a:pt x="94" y="149"/>
                  </a:lnTo>
                  <a:lnTo>
                    <a:pt x="92" y="156"/>
                  </a:lnTo>
                  <a:lnTo>
                    <a:pt x="88" y="159"/>
                  </a:lnTo>
                  <a:lnTo>
                    <a:pt x="83" y="159"/>
                  </a:lnTo>
                  <a:lnTo>
                    <a:pt x="76" y="163"/>
                  </a:lnTo>
                  <a:lnTo>
                    <a:pt x="73" y="159"/>
                  </a:lnTo>
                  <a:lnTo>
                    <a:pt x="66" y="157"/>
                  </a:lnTo>
                  <a:lnTo>
                    <a:pt x="61" y="154"/>
                  </a:lnTo>
                  <a:lnTo>
                    <a:pt x="56" y="154"/>
                  </a:lnTo>
                  <a:lnTo>
                    <a:pt x="51" y="157"/>
                  </a:lnTo>
                  <a:lnTo>
                    <a:pt x="47" y="158"/>
                  </a:lnTo>
                  <a:lnTo>
                    <a:pt x="42" y="155"/>
                  </a:lnTo>
                  <a:lnTo>
                    <a:pt x="37" y="153"/>
                  </a:lnTo>
                  <a:lnTo>
                    <a:pt x="30" y="143"/>
                  </a:lnTo>
                  <a:lnTo>
                    <a:pt x="24" y="139"/>
                  </a:lnTo>
                  <a:lnTo>
                    <a:pt x="21" y="132"/>
                  </a:lnTo>
                  <a:lnTo>
                    <a:pt x="18" y="126"/>
                  </a:lnTo>
                  <a:lnTo>
                    <a:pt x="11" y="122"/>
                  </a:lnTo>
                  <a:lnTo>
                    <a:pt x="8" y="115"/>
                  </a:lnTo>
                  <a:lnTo>
                    <a:pt x="0" y="107"/>
                  </a:lnTo>
                  <a:lnTo>
                    <a:pt x="7" y="99"/>
                  </a:lnTo>
                  <a:lnTo>
                    <a:pt x="18" y="102"/>
                  </a:lnTo>
                  <a:lnTo>
                    <a:pt x="23" y="100"/>
                  </a:lnTo>
                  <a:lnTo>
                    <a:pt x="22" y="92"/>
                  </a:lnTo>
                  <a:lnTo>
                    <a:pt x="18" y="89"/>
                  </a:lnTo>
                  <a:lnTo>
                    <a:pt x="17" y="86"/>
                  </a:lnTo>
                  <a:lnTo>
                    <a:pt x="15" y="82"/>
                  </a:lnTo>
                  <a:lnTo>
                    <a:pt x="14" y="78"/>
                  </a:lnTo>
                  <a:lnTo>
                    <a:pt x="10" y="72"/>
                  </a:lnTo>
                  <a:lnTo>
                    <a:pt x="10" y="66"/>
                  </a:lnTo>
                  <a:lnTo>
                    <a:pt x="6" y="63"/>
                  </a:lnTo>
                  <a:lnTo>
                    <a:pt x="9" y="54"/>
                  </a:lnTo>
                  <a:lnTo>
                    <a:pt x="11" y="48"/>
                  </a:lnTo>
                  <a:lnTo>
                    <a:pt x="13" y="39"/>
                  </a:lnTo>
                  <a:lnTo>
                    <a:pt x="19" y="40"/>
                  </a:lnTo>
                  <a:lnTo>
                    <a:pt x="26" y="37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3" name="Freeform 38">
              <a:extLst>
                <a:ext uri="{FF2B5EF4-FFF2-40B4-BE49-F238E27FC236}">
                  <a16:creationId xmlns:a16="http://schemas.microsoft.com/office/drawing/2014/main" id="{8090D2B1-1754-47FF-B2F0-95B47E006A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1156" y="3040717"/>
              <a:ext cx="395600" cy="440530"/>
            </a:xfrm>
            <a:custGeom>
              <a:avLst/>
              <a:gdLst>
                <a:gd name="T0" fmla="*/ 28 w 149"/>
                <a:gd name="T1" fmla="*/ 31 h 163"/>
                <a:gd name="T2" fmla="*/ 32 w 149"/>
                <a:gd name="T3" fmla="*/ 22 h 163"/>
                <a:gd name="T4" fmla="*/ 55 w 149"/>
                <a:gd name="T5" fmla="*/ 6 h 163"/>
                <a:gd name="T6" fmla="*/ 72 w 149"/>
                <a:gd name="T7" fmla="*/ 0 h 163"/>
                <a:gd name="T8" fmla="*/ 76 w 149"/>
                <a:gd name="T9" fmla="*/ 21 h 163"/>
                <a:gd name="T10" fmla="*/ 91 w 149"/>
                <a:gd name="T11" fmla="*/ 48 h 163"/>
                <a:gd name="T12" fmla="*/ 107 w 149"/>
                <a:gd name="T13" fmla="*/ 68 h 163"/>
                <a:gd name="T14" fmla="*/ 127 w 149"/>
                <a:gd name="T15" fmla="*/ 90 h 163"/>
                <a:gd name="T16" fmla="*/ 141 w 149"/>
                <a:gd name="T17" fmla="*/ 98 h 163"/>
                <a:gd name="T18" fmla="*/ 144 w 149"/>
                <a:gd name="T19" fmla="*/ 108 h 163"/>
                <a:gd name="T20" fmla="*/ 147 w 149"/>
                <a:gd name="T21" fmla="*/ 118 h 163"/>
                <a:gd name="T22" fmla="*/ 136 w 149"/>
                <a:gd name="T23" fmla="*/ 132 h 163"/>
                <a:gd name="T24" fmla="*/ 127 w 149"/>
                <a:gd name="T25" fmla="*/ 140 h 163"/>
                <a:gd name="T26" fmla="*/ 115 w 149"/>
                <a:gd name="T27" fmla="*/ 134 h 163"/>
                <a:gd name="T28" fmla="*/ 102 w 149"/>
                <a:gd name="T29" fmla="*/ 137 h 163"/>
                <a:gd name="T30" fmla="*/ 94 w 149"/>
                <a:gd name="T31" fmla="*/ 149 h 163"/>
                <a:gd name="T32" fmla="*/ 88 w 149"/>
                <a:gd name="T33" fmla="*/ 159 h 163"/>
                <a:gd name="T34" fmla="*/ 76 w 149"/>
                <a:gd name="T35" fmla="*/ 163 h 163"/>
                <a:gd name="T36" fmla="*/ 66 w 149"/>
                <a:gd name="T37" fmla="*/ 157 h 163"/>
                <a:gd name="T38" fmla="*/ 56 w 149"/>
                <a:gd name="T39" fmla="*/ 154 h 163"/>
                <a:gd name="T40" fmla="*/ 47 w 149"/>
                <a:gd name="T41" fmla="*/ 158 h 163"/>
                <a:gd name="T42" fmla="*/ 37 w 149"/>
                <a:gd name="T43" fmla="*/ 153 h 163"/>
                <a:gd name="T44" fmla="*/ 24 w 149"/>
                <a:gd name="T45" fmla="*/ 139 h 163"/>
                <a:gd name="T46" fmla="*/ 18 w 149"/>
                <a:gd name="T47" fmla="*/ 126 h 163"/>
                <a:gd name="T48" fmla="*/ 8 w 149"/>
                <a:gd name="T49" fmla="*/ 115 h 163"/>
                <a:gd name="T50" fmla="*/ 7 w 149"/>
                <a:gd name="T51" fmla="*/ 99 h 163"/>
                <a:gd name="T52" fmla="*/ 23 w 149"/>
                <a:gd name="T53" fmla="*/ 100 h 163"/>
                <a:gd name="T54" fmla="*/ 18 w 149"/>
                <a:gd name="T55" fmla="*/ 89 h 163"/>
                <a:gd name="T56" fmla="*/ 15 w 149"/>
                <a:gd name="T57" fmla="*/ 82 h 163"/>
                <a:gd name="T58" fmla="*/ 10 w 149"/>
                <a:gd name="T59" fmla="*/ 72 h 163"/>
                <a:gd name="T60" fmla="*/ 6 w 149"/>
                <a:gd name="T61" fmla="*/ 63 h 163"/>
                <a:gd name="T62" fmla="*/ 11 w 149"/>
                <a:gd name="T63" fmla="*/ 48 h 163"/>
                <a:gd name="T64" fmla="*/ 19 w 149"/>
                <a:gd name="T65" fmla="*/ 4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9" h="163">
                  <a:moveTo>
                    <a:pt x="26" y="37"/>
                  </a:moveTo>
                  <a:lnTo>
                    <a:pt x="28" y="31"/>
                  </a:lnTo>
                  <a:lnTo>
                    <a:pt x="27" y="26"/>
                  </a:lnTo>
                  <a:lnTo>
                    <a:pt x="32" y="22"/>
                  </a:lnTo>
                  <a:lnTo>
                    <a:pt x="51" y="12"/>
                  </a:lnTo>
                  <a:lnTo>
                    <a:pt x="55" y="6"/>
                  </a:lnTo>
                  <a:lnTo>
                    <a:pt x="60" y="6"/>
                  </a:lnTo>
                  <a:lnTo>
                    <a:pt x="72" y="0"/>
                  </a:lnTo>
                  <a:lnTo>
                    <a:pt x="73" y="8"/>
                  </a:lnTo>
                  <a:lnTo>
                    <a:pt x="76" y="21"/>
                  </a:lnTo>
                  <a:lnTo>
                    <a:pt x="81" y="32"/>
                  </a:lnTo>
                  <a:lnTo>
                    <a:pt x="91" y="48"/>
                  </a:lnTo>
                  <a:lnTo>
                    <a:pt x="100" y="61"/>
                  </a:lnTo>
                  <a:lnTo>
                    <a:pt x="107" y="68"/>
                  </a:lnTo>
                  <a:lnTo>
                    <a:pt x="116" y="77"/>
                  </a:lnTo>
                  <a:lnTo>
                    <a:pt x="127" y="90"/>
                  </a:lnTo>
                  <a:lnTo>
                    <a:pt x="138" y="93"/>
                  </a:lnTo>
                  <a:lnTo>
                    <a:pt x="141" y="98"/>
                  </a:lnTo>
                  <a:lnTo>
                    <a:pt x="141" y="105"/>
                  </a:lnTo>
                  <a:lnTo>
                    <a:pt x="144" y="108"/>
                  </a:lnTo>
                  <a:lnTo>
                    <a:pt x="149" y="110"/>
                  </a:lnTo>
                  <a:lnTo>
                    <a:pt x="147" y="118"/>
                  </a:lnTo>
                  <a:lnTo>
                    <a:pt x="141" y="123"/>
                  </a:lnTo>
                  <a:lnTo>
                    <a:pt x="136" y="132"/>
                  </a:lnTo>
                  <a:lnTo>
                    <a:pt x="131" y="135"/>
                  </a:lnTo>
                  <a:lnTo>
                    <a:pt x="127" y="140"/>
                  </a:lnTo>
                  <a:lnTo>
                    <a:pt x="122" y="138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102" y="137"/>
                  </a:lnTo>
                  <a:lnTo>
                    <a:pt x="98" y="141"/>
                  </a:lnTo>
                  <a:lnTo>
                    <a:pt x="94" y="149"/>
                  </a:lnTo>
                  <a:lnTo>
                    <a:pt x="92" y="156"/>
                  </a:lnTo>
                  <a:lnTo>
                    <a:pt x="88" y="159"/>
                  </a:lnTo>
                  <a:lnTo>
                    <a:pt x="83" y="159"/>
                  </a:lnTo>
                  <a:lnTo>
                    <a:pt x="76" y="163"/>
                  </a:lnTo>
                  <a:lnTo>
                    <a:pt x="73" y="159"/>
                  </a:lnTo>
                  <a:lnTo>
                    <a:pt x="66" y="157"/>
                  </a:lnTo>
                  <a:lnTo>
                    <a:pt x="61" y="154"/>
                  </a:lnTo>
                  <a:lnTo>
                    <a:pt x="56" y="154"/>
                  </a:lnTo>
                  <a:lnTo>
                    <a:pt x="51" y="157"/>
                  </a:lnTo>
                  <a:lnTo>
                    <a:pt x="47" y="158"/>
                  </a:lnTo>
                  <a:lnTo>
                    <a:pt x="42" y="155"/>
                  </a:lnTo>
                  <a:lnTo>
                    <a:pt x="37" y="153"/>
                  </a:lnTo>
                  <a:lnTo>
                    <a:pt x="30" y="143"/>
                  </a:lnTo>
                  <a:lnTo>
                    <a:pt x="24" y="139"/>
                  </a:lnTo>
                  <a:lnTo>
                    <a:pt x="21" y="132"/>
                  </a:lnTo>
                  <a:lnTo>
                    <a:pt x="18" y="126"/>
                  </a:lnTo>
                  <a:lnTo>
                    <a:pt x="11" y="122"/>
                  </a:lnTo>
                  <a:lnTo>
                    <a:pt x="8" y="115"/>
                  </a:lnTo>
                  <a:lnTo>
                    <a:pt x="0" y="107"/>
                  </a:lnTo>
                  <a:lnTo>
                    <a:pt x="7" y="99"/>
                  </a:lnTo>
                  <a:lnTo>
                    <a:pt x="18" y="102"/>
                  </a:lnTo>
                  <a:lnTo>
                    <a:pt x="23" y="100"/>
                  </a:lnTo>
                  <a:lnTo>
                    <a:pt x="22" y="92"/>
                  </a:lnTo>
                  <a:lnTo>
                    <a:pt x="18" y="89"/>
                  </a:lnTo>
                  <a:lnTo>
                    <a:pt x="17" y="86"/>
                  </a:lnTo>
                  <a:lnTo>
                    <a:pt x="15" y="82"/>
                  </a:lnTo>
                  <a:lnTo>
                    <a:pt x="14" y="78"/>
                  </a:lnTo>
                  <a:lnTo>
                    <a:pt x="10" y="72"/>
                  </a:lnTo>
                  <a:lnTo>
                    <a:pt x="10" y="66"/>
                  </a:lnTo>
                  <a:lnTo>
                    <a:pt x="6" y="63"/>
                  </a:lnTo>
                  <a:lnTo>
                    <a:pt x="9" y="54"/>
                  </a:lnTo>
                  <a:lnTo>
                    <a:pt x="11" y="48"/>
                  </a:lnTo>
                  <a:lnTo>
                    <a:pt x="13" y="39"/>
                  </a:lnTo>
                  <a:lnTo>
                    <a:pt x="19" y="40"/>
                  </a:lnTo>
                  <a:lnTo>
                    <a:pt x="26" y="3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4" name="Freeform 39">
              <a:extLst>
                <a:ext uri="{FF2B5EF4-FFF2-40B4-BE49-F238E27FC236}">
                  <a16:creationId xmlns:a16="http://schemas.microsoft.com/office/drawing/2014/main" id="{FBDE5AB2-648F-4060-8BBA-012DE0BEE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774" y="1908313"/>
              <a:ext cx="533663" cy="767548"/>
            </a:xfrm>
            <a:custGeom>
              <a:avLst/>
              <a:gdLst>
                <a:gd name="T0" fmla="*/ 32 w 201"/>
                <a:gd name="T1" fmla="*/ 211 h 284"/>
                <a:gd name="T2" fmla="*/ 22 w 201"/>
                <a:gd name="T3" fmla="*/ 211 h 284"/>
                <a:gd name="T4" fmla="*/ 15 w 201"/>
                <a:gd name="T5" fmla="*/ 223 h 284"/>
                <a:gd name="T6" fmla="*/ 15 w 201"/>
                <a:gd name="T7" fmla="*/ 233 h 284"/>
                <a:gd name="T8" fmla="*/ 16 w 201"/>
                <a:gd name="T9" fmla="*/ 242 h 284"/>
                <a:gd name="T10" fmla="*/ 23 w 201"/>
                <a:gd name="T11" fmla="*/ 263 h 284"/>
                <a:gd name="T12" fmla="*/ 40 w 201"/>
                <a:gd name="T13" fmla="*/ 270 h 284"/>
                <a:gd name="T14" fmla="*/ 51 w 201"/>
                <a:gd name="T15" fmla="*/ 275 h 284"/>
                <a:gd name="T16" fmla="*/ 74 w 201"/>
                <a:gd name="T17" fmla="*/ 273 h 284"/>
                <a:gd name="T18" fmla="*/ 80 w 201"/>
                <a:gd name="T19" fmla="*/ 284 h 284"/>
                <a:gd name="T20" fmla="*/ 95 w 201"/>
                <a:gd name="T21" fmla="*/ 281 h 284"/>
                <a:gd name="T22" fmla="*/ 105 w 201"/>
                <a:gd name="T23" fmla="*/ 279 h 284"/>
                <a:gd name="T24" fmla="*/ 108 w 201"/>
                <a:gd name="T25" fmla="*/ 263 h 284"/>
                <a:gd name="T26" fmla="*/ 112 w 201"/>
                <a:gd name="T27" fmla="*/ 252 h 284"/>
                <a:gd name="T28" fmla="*/ 122 w 201"/>
                <a:gd name="T29" fmla="*/ 238 h 284"/>
                <a:gd name="T30" fmla="*/ 133 w 201"/>
                <a:gd name="T31" fmla="*/ 238 h 284"/>
                <a:gd name="T32" fmla="*/ 150 w 201"/>
                <a:gd name="T33" fmla="*/ 232 h 284"/>
                <a:gd name="T34" fmla="*/ 165 w 201"/>
                <a:gd name="T35" fmla="*/ 234 h 284"/>
                <a:gd name="T36" fmla="*/ 176 w 201"/>
                <a:gd name="T37" fmla="*/ 221 h 284"/>
                <a:gd name="T38" fmla="*/ 186 w 201"/>
                <a:gd name="T39" fmla="*/ 223 h 284"/>
                <a:gd name="T40" fmla="*/ 197 w 201"/>
                <a:gd name="T41" fmla="*/ 234 h 284"/>
                <a:gd name="T42" fmla="*/ 201 w 201"/>
                <a:gd name="T43" fmla="*/ 218 h 284"/>
                <a:gd name="T44" fmla="*/ 190 w 201"/>
                <a:gd name="T45" fmla="*/ 195 h 284"/>
                <a:gd name="T46" fmla="*/ 180 w 201"/>
                <a:gd name="T47" fmla="*/ 176 h 284"/>
                <a:gd name="T48" fmla="*/ 160 w 201"/>
                <a:gd name="T49" fmla="*/ 175 h 284"/>
                <a:gd name="T50" fmla="*/ 152 w 201"/>
                <a:gd name="T51" fmla="*/ 153 h 284"/>
                <a:gd name="T52" fmla="*/ 154 w 201"/>
                <a:gd name="T53" fmla="*/ 136 h 284"/>
                <a:gd name="T54" fmla="*/ 165 w 201"/>
                <a:gd name="T55" fmla="*/ 145 h 284"/>
                <a:gd name="T56" fmla="*/ 170 w 201"/>
                <a:gd name="T57" fmla="*/ 135 h 284"/>
                <a:gd name="T58" fmla="*/ 170 w 201"/>
                <a:gd name="T59" fmla="*/ 117 h 284"/>
                <a:gd name="T60" fmla="*/ 163 w 201"/>
                <a:gd name="T61" fmla="*/ 95 h 284"/>
                <a:gd name="T62" fmla="*/ 160 w 201"/>
                <a:gd name="T63" fmla="*/ 73 h 284"/>
                <a:gd name="T64" fmla="*/ 173 w 201"/>
                <a:gd name="T65" fmla="*/ 47 h 284"/>
                <a:gd name="T66" fmla="*/ 157 w 201"/>
                <a:gd name="T67" fmla="*/ 29 h 284"/>
                <a:gd name="T68" fmla="*/ 155 w 201"/>
                <a:gd name="T69" fmla="*/ 5 h 284"/>
                <a:gd name="T70" fmla="*/ 147 w 201"/>
                <a:gd name="T71" fmla="*/ 1 h 284"/>
                <a:gd name="T72" fmla="*/ 122 w 201"/>
                <a:gd name="T73" fmla="*/ 25 h 284"/>
                <a:gd name="T74" fmla="*/ 117 w 201"/>
                <a:gd name="T75" fmla="*/ 44 h 284"/>
                <a:gd name="T76" fmla="*/ 105 w 201"/>
                <a:gd name="T77" fmla="*/ 56 h 284"/>
                <a:gd name="T78" fmla="*/ 100 w 201"/>
                <a:gd name="T79" fmla="*/ 74 h 284"/>
                <a:gd name="T80" fmla="*/ 104 w 201"/>
                <a:gd name="T81" fmla="*/ 91 h 284"/>
                <a:gd name="T82" fmla="*/ 88 w 201"/>
                <a:gd name="T83" fmla="*/ 105 h 284"/>
                <a:gd name="T84" fmla="*/ 71 w 201"/>
                <a:gd name="T85" fmla="*/ 102 h 284"/>
                <a:gd name="T86" fmla="*/ 54 w 201"/>
                <a:gd name="T87" fmla="*/ 104 h 284"/>
                <a:gd name="T88" fmla="*/ 42 w 201"/>
                <a:gd name="T89" fmla="*/ 107 h 284"/>
                <a:gd name="T90" fmla="*/ 44 w 201"/>
                <a:gd name="T91" fmla="*/ 121 h 284"/>
                <a:gd name="T92" fmla="*/ 42 w 201"/>
                <a:gd name="T93" fmla="*/ 139 h 284"/>
                <a:gd name="T94" fmla="*/ 27 w 201"/>
                <a:gd name="T95" fmla="*/ 146 h 284"/>
                <a:gd name="T96" fmla="*/ 22 w 201"/>
                <a:gd name="T97" fmla="*/ 153 h 284"/>
                <a:gd name="T98" fmla="*/ 0 w 201"/>
                <a:gd name="T99" fmla="*/ 155 h 284"/>
                <a:gd name="T100" fmla="*/ 7 w 201"/>
                <a:gd name="T101" fmla="*/ 167 h 284"/>
                <a:gd name="T102" fmla="*/ 14 w 201"/>
                <a:gd name="T103" fmla="*/ 187 h 284"/>
                <a:gd name="T104" fmla="*/ 27 w 201"/>
                <a:gd name="T105" fmla="*/ 19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1" h="284">
                  <a:moveTo>
                    <a:pt x="30" y="204"/>
                  </a:moveTo>
                  <a:lnTo>
                    <a:pt x="33" y="209"/>
                  </a:lnTo>
                  <a:lnTo>
                    <a:pt x="32" y="211"/>
                  </a:lnTo>
                  <a:lnTo>
                    <a:pt x="28" y="209"/>
                  </a:lnTo>
                  <a:lnTo>
                    <a:pt x="23" y="208"/>
                  </a:lnTo>
                  <a:lnTo>
                    <a:pt x="22" y="211"/>
                  </a:lnTo>
                  <a:lnTo>
                    <a:pt x="21" y="217"/>
                  </a:lnTo>
                  <a:lnTo>
                    <a:pt x="18" y="223"/>
                  </a:lnTo>
                  <a:lnTo>
                    <a:pt x="15" y="223"/>
                  </a:lnTo>
                  <a:lnTo>
                    <a:pt x="14" y="227"/>
                  </a:lnTo>
                  <a:lnTo>
                    <a:pt x="15" y="232"/>
                  </a:lnTo>
                  <a:lnTo>
                    <a:pt x="15" y="233"/>
                  </a:lnTo>
                  <a:lnTo>
                    <a:pt x="18" y="237"/>
                  </a:lnTo>
                  <a:lnTo>
                    <a:pt x="16" y="239"/>
                  </a:lnTo>
                  <a:lnTo>
                    <a:pt x="16" y="242"/>
                  </a:lnTo>
                  <a:lnTo>
                    <a:pt x="14" y="247"/>
                  </a:lnTo>
                  <a:lnTo>
                    <a:pt x="22" y="255"/>
                  </a:lnTo>
                  <a:lnTo>
                    <a:pt x="23" y="263"/>
                  </a:lnTo>
                  <a:lnTo>
                    <a:pt x="35" y="268"/>
                  </a:lnTo>
                  <a:lnTo>
                    <a:pt x="37" y="267"/>
                  </a:lnTo>
                  <a:lnTo>
                    <a:pt x="40" y="270"/>
                  </a:lnTo>
                  <a:lnTo>
                    <a:pt x="43" y="270"/>
                  </a:lnTo>
                  <a:lnTo>
                    <a:pt x="47" y="275"/>
                  </a:lnTo>
                  <a:lnTo>
                    <a:pt x="51" y="275"/>
                  </a:lnTo>
                  <a:lnTo>
                    <a:pt x="61" y="274"/>
                  </a:lnTo>
                  <a:lnTo>
                    <a:pt x="70" y="277"/>
                  </a:lnTo>
                  <a:lnTo>
                    <a:pt x="74" y="273"/>
                  </a:lnTo>
                  <a:lnTo>
                    <a:pt x="77" y="275"/>
                  </a:lnTo>
                  <a:lnTo>
                    <a:pt x="76" y="279"/>
                  </a:lnTo>
                  <a:lnTo>
                    <a:pt x="80" y="284"/>
                  </a:lnTo>
                  <a:lnTo>
                    <a:pt x="88" y="281"/>
                  </a:lnTo>
                  <a:lnTo>
                    <a:pt x="91" y="283"/>
                  </a:lnTo>
                  <a:lnTo>
                    <a:pt x="95" y="281"/>
                  </a:lnTo>
                  <a:lnTo>
                    <a:pt x="99" y="279"/>
                  </a:lnTo>
                  <a:lnTo>
                    <a:pt x="102" y="279"/>
                  </a:lnTo>
                  <a:lnTo>
                    <a:pt x="105" y="279"/>
                  </a:lnTo>
                  <a:lnTo>
                    <a:pt x="108" y="276"/>
                  </a:lnTo>
                  <a:lnTo>
                    <a:pt x="107" y="267"/>
                  </a:lnTo>
                  <a:lnTo>
                    <a:pt x="108" y="263"/>
                  </a:lnTo>
                  <a:lnTo>
                    <a:pt x="110" y="258"/>
                  </a:lnTo>
                  <a:lnTo>
                    <a:pt x="110" y="254"/>
                  </a:lnTo>
                  <a:lnTo>
                    <a:pt x="112" y="252"/>
                  </a:lnTo>
                  <a:lnTo>
                    <a:pt x="117" y="245"/>
                  </a:lnTo>
                  <a:lnTo>
                    <a:pt x="119" y="243"/>
                  </a:lnTo>
                  <a:lnTo>
                    <a:pt x="122" y="238"/>
                  </a:lnTo>
                  <a:lnTo>
                    <a:pt x="127" y="232"/>
                  </a:lnTo>
                  <a:lnTo>
                    <a:pt x="132" y="238"/>
                  </a:lnTo>
                  <a:lnTo>
                    <a:pt x="133" y="238"/>
                  </a:lnTo>
                  <a:lnTo>
                    <a:pt x="138" y="235"/>
                  </a:lnTo>
                  <a:lnTo>
                    <a:pt x="144" y="235"/>
                  </a:lnTo>
                  <a:lnTo>
                    <a:pt x="150" y="232"/>
                  </a:lnTo>
                  <a:lnTo>
                    <a:pt x="156" y="230"/>
                  </a:lnTo>
                  <a:lnTo>
                    <a:pt x="162" y="230"/>
                  </a:lnTo>
                  <a:lnTo>
                    <a:pt x="165" y="234"/>
                  </a:lnTo>
                  <a:lnTo>
                    <a:pt x="168" y="234"/>
                  </a:lnTo>
                  <a:lnTo>
                    <a:pt x="174" y="226"/>
                  </a:lnTo>
                  <a:lnTo>
                    <a:pt x="176" y="221"/>
                  </a:lnTo>
                  <a:lnTo>
                    <a:pt x="178" y="221"/>
                  </a:lnTo>
                  <a:lnTo>
                    <a:pt x="183" y="221"/>
                  </a:lnTo>
                  <a:lnTo>
                    <a:pt x="186" y="223"/>
                  </a:lnTo>
                  <a:lnTo>
                    <a:pt x="188" y="230"/>
                  </a:lnTo>
                  <a:lnTo>
                    <a:pt x="194" y="234"/>
                  </a:lnTo>
                  <a:lnTo>
                    <a:pt x="197" y="234"/>
                  </a:lnTo>
                  <a:lnTo>
                    <a:pt x="199" y="233"/>
                  </a:lnTo>
                  <a:lnTo>
                    <a:pt x="198" y="226"/>
                  </a:lnTo>
                  <a:lnTo>
                    <a:pt x="201" y="218"/>
                  </a:lnTo>
                  <a:lnTo>
                    <a:pt x="201" y="214"/>
                  </a:lnTo>
                  <a:lnTo>
                    <a:pt x="199" y="207"/>
                  </a:lnTo>
                  <a:lnTo>
                    <a:pt x="190" y="195"/>
                  </a:lnTo>
                  <a:lnTo>
                    <a:pt x="186" y="190"/>
                  </a:lnTo>
                  <a:lnTo>
                    <a:pt x="185" y="184"/>
                  </a:lnTo>
                  <a:lnTo>
                    <a:pt x="180" y="176"/>
                  </a:lnTo>
                  <a:lnTo>
                    <a:pt x="175" y="175"/>
                  </a:lnTo>
                  <a:lnTo>
                    <a:pt x="164" y="176"/>
                  </a:lnTo>
                  <a:lnTo>
                    <a:pt x="160" y="175"/>
                  </a:lnTo>
                  <a:lnTo>
                    <a:pt x="157" y="171"/>
                  </a:lnTo>
                  <a:lnTo>
                    <a:pt x="152" y="160"/>
                  </a:lnTo>
                  <a:lnTo>
                    <a:pt x="152" y="153"/>
                  </a:lnTo>
                  <a:lnTo>
                    <a:pt x="152" y="148"/>
                  </a:lnTo>
                  <a:lnTo>
                    <a:pt x="154" y="142"/>
                  </a:lnTo>
                  <a:lnTo>
                    <a:pt x="154" y="136"/>
                  </a:lnTo>
                  <a:lnTo>
                    <a:pt x="161" y="138"/>
                  </a:lnTo>
                  <a:lnTo>
                    <a:pt x="163" y="145"/>
                  </a:lnTo>
                  <a:lnTo>
                    <a:pt x="165" y="145"/>
                  </a:lnTo>
                  <a:lnTo>
                    <a:pt x="167" y="143"/>
                  </a:lnTo>
                  <a:lnTo>
                    <a:pt x="167" y="137"/>
                  </a:lnTo>
                  <a:lnTo>
                    <a:pt x="170" y="135"/>
                  </a:lnTo>
                  <a:lnTo>
                    <a:pt x="175" y="133"/>
                  </a:lnTo>
                  <a:lnTo>
                    <a:pt x="173" y="122"/>
                  </a:lnTo>
                  <a:lnTo>
                    <a:pt x="170" y="117"/>
                  </a:lnTo>
                  <a:lnTo>
                    <a:pt x="166" y="113"/>
                  </a:lnTo>
                  <a:lnTo>
                    <a:pt x="163" y="102"/>
                  </a:lnTo>
                  <a:lnTo>
                    <a:pt x="163" y="95"/>
                  </a:lnTo>
                  <a:lnTo>
                    <a:pt x="159" y="90"/>
                  </a:lnTo>
                  <a:lnTo>
                    <a:pt x="157" y="79"/>
                  </a:lnTo>
                  <a:lnTo>
                    <a:pt x="160" y="73"/>
                  </a:lnTo>
                  <a:lnTo>
                    <a:pt x="160" y="68"/>
                  </a:lnTo>
                  <a:lnTo>
                    <a:pt x="166" y="61"/>
                  </a:lnTo>
                  <a:lnTo>
                    <a:pt x="173" y="47"/>
                  </a:lnTo>
                  <a:lnTo>
                    <a:pt x="171" y="44"/>
                  </a:lnTo>
                  <a:lnTo>
                    <a:pt x="164" y="42"/>
                  </a:lnTo>
                  <a:lnTo>
                    <a:pt x="157" y="29"/>
                  </a:lnTo>
                  <a:lnTo>
                    <a:pt x="152" y="25"/>
                  </a:lnTo>
                  <a:lnTo>
                    <a:pt x="150" y="23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7" y="1"/>
                  </a:lnTo>
                  <a:lnTo>
                    <a:pt x="139" y="10"/>
                  </a:lnTo>
                  <a:lnTo>
                    <a:pt x="123" y="22"/>
                  </a:lnTo>
                  <a:lnTo>
                    <a:pt x="122" y="25"/>
                  </a:lnTo>
                  <a:lnTo>
                    <a:pt x="126" y="35"/>
                  </a:lnTo>
                  <a:lnTo>
                    <a:pt x="125" y="39"/>
                  </a:lnTo>
                  <a:lnTo>
                    <a:pt x="117" y="44"/>
                  </a:lnTo>
                  <a:lnTo>
                    <a:pt x="115" y="47"/>
                  </a:lnTo>
                  <a:lnTo>
                    <a:pt x="113" y="53"/>
                  </a:lnTo>
                  <a:lnTo>
                    <a:pt x="105" y="56"/>
                  </a:lnTo>
                  <a:lnTo>
                    <a:pt x="102" y="63"/>
                  </a:lnTo>
                  <a:lnTo>
                    <a:pt x="102" y="69"/>
                  </a:lnTo>
                  <a:lnTo>
                    <a:pt x="100" y="74"/>
                  </a:lnTo>
                  <a:lnTo>
                    <a:pt x="104" y="83"/>
                  </a:lnTo>
                  <a:lnTo>
                    <a:pt x="102" y="87"/>
                  </a:lnTo>
                  <a:lnTo>
                    <a:pt x="104" y="91"/>
                  </a:lnTo>
                  <a:lnTo>
                    <a:pt x="103" y="98"/>
                  </a:lnTo>
                  <a:lnTo>
                    <a:pt x="95" y="101"/>
                  </a:lnTo>
                  <a:lnTo>
                    <a:pt x="88" y="105"/>
                  </a:lnTo>
                  <a:lnTo>
                    <a:pt x="85" y="105"/>
                  </a:lnTo>
                  <a:lnTo>
                    <a:pt x="78" y="103"/>
                  </a:lnTo>
                  <a:lnTo>
                    <a:pt x="71" y="102"/>
                  </a:lnTo>
                  <a:lnTo>
                    <a:pt x="60" y="105"/>
                  </a:lnTo>
                  <a:lnTo>
                    <a:pt x="56" y="104"/>
                  </a:lnTo>
                  <a:lnTo>
                    <a:pt x="54" y="104"/>
                  </a:lnTo>
                  <a:lnTo>
                    <a:pt x="51" y="107"/>
                  </a:lnTo>
                  <a:lnTo>
                    <a:pt x="44" y="109"/>
                  </a:lnTo>
                  <a:lnTo>
                    <a:pt x="42" y="107"/>
                  </a:lnTo>
                  <a:lnTo>
                    <a:pt x="36" y="108"/>
                  </a:lnTo>
                  <a:lnTo>
                    <a:pt x="37" y="114"/>
                  </a:lnTo>
                  <a:lnTo>
                    <a:pt x="44" y="121"/>
                  </a:lnTo>
                  <a:lnTo>
                    <a:pt x="45" y="126"/>
                  </a:lnTo>
                  <a:lnTo>
                    <a:pt x="40" y="133"/>
                  </a:lnTo>
                  <a:lnTo>
                    <a:pt x="42" y="139"/>
                  </a:lnTo>
                  <a:lnTo>
                    <a:pt x="37" y="145"/>
                  </a:lnTo>
                  <a:lnTo>
                    <a:pt x="30" y="145"/>
                  </a:lnTo>
                  <a:lnTo>
                    <a:pt x="27" y="146"/>
                  </a:lnTo>
                  <a:lnTo>
                    <a:pt x="25" y="148"/>
                  </a:lnTo>
                  <a:lnTo>
                    <a:pt x="20" y="150"/>
                  </a:lnTo>
                  <a:lnTo>
                    <a:pt x="22" y="153"/>
                  </a:lnTo>
                  <a:lnTo>
                    <a:pt x="19" y="155"/>
                  </a:lnTo>
                  <a:lnTo>
                    <a:pt x="11" y="151"/>
                  </a:lnTo>
                  <a:lnTo>
                    <a:pt x="0" y="155"/>
                  </a:lnTo>
                  <a:lnTo>
                    <a:pt x="1" y="160"/>
                  </a:lnTo>
                  <a:lnTo>
                    <a:pt x="1" y="166"/>
                  </a:lnTo>
                  <a:lnTo>
                    <a:pt x="7" y="167"/>
                  </a:lnTo>
                  <a:lnTo>
                    <a:pt x="7" y="176"/>
                  </a:lnTo>
                  <a:lnTo>
                    <a:pt x="9" y="180"/>
                  </a:lnTo>
                  <a:lnTo>
                    <a:pt x="14" y="187"/>
                  </a:lnTo>
                  <a:lnTo>
                    <a:pt x="23" y="188"/>
                  </a:lnTo>
                  <a:lnTo>
                    <a:pt x="28" y="191"/>
                  </a:lnTo>
                  <a:lnTo>
                    <a:pt x="27" y="196"/>
                  </a:lnTo>
                  <a:lnTo>
                    <a:pt x="28" y="201"/>
                  </a:lnTo>
                  <a:lnTo>
                    <a:pt x="30" y="204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5" name="Freeform 40">
              <a:extLst>
                <a:ext uri="{FF2B5EF4-FFF2-40B4-BE49-F238E27FC236}">
                  <a16:creationId xmlns:a16="http://schemas.microsoft.com/office/drawing/2014/main" id="{231CD86E-903D-4F7A-A4FD-116BB52B3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774" y="1908313"/>
              <a:ext cx="533663" cy="767548"/>
            </a:xfrm>
            <a:custGeom>
              <a:avLst/>
              <a:gdLst>
                <a:gd name="T0" fmla="*/ 32 w 201"/>
                <a:gd name="T1" fmla="*/ 211 h 284"/>
                <a:gd name="T2" fmla="*/ 22 w 201"/>
                <a:gd name="T3" fmla="*/ 211 h 284"/>
                <a:gd name="T4" fmla="*/ 15 w 201"/>
                <a:gd name="T5" fmla="*/ 223 h 284"/>
                <a:gd name="T6" fmla="*/ 15 w 201"/>
                <a:gd name="T7" fmla="*/ 233 h 284"/>
                <a:gd name="T8" fmla="*/ 16 w 201"/>
                <a:gd name="T9" fmla="*/ 242 h 284"/>
                <a:gd name="T10" fmla="*/ 23 w 201"/>
                <a:gd name="T11" fmla="*/ 263 h 284"/>
                <a:gd name="T12" fmla="*/ 40 w 201"/>
                <a:gd name="T13" fmla="*/ 270 h 284"/>
                <a:gd name="T14" fmla="*/ 51 w 201"/>
                <a:gd name="T15" fmla="*/ 275 h 284"/>
                <a:gd name="T16" fmla="*/ 74 w 201"/>
                <a:gd name="T17" fmla="*/ 273 h 284"/>
                <a:gd name="T18" fmla="*/ 80 w 201"/>
                <a:gd name="T19" fmla="*/ 284 h 284"/>
                <a:gd name="T20" fmla="*/ 95 w 201"/>
                <a:gd name="T21" fmla="*/ 281 h 284"/>
                <a:gd name="T22" fmla="*/ 105 w 201"/>
                <a:gd name="T23" fmla="*/ 279 h 284"/>
                <a:gd name="T24" fmla="*/ 108 w 201"/>
                <a:gd name="T25" fmla="*/ 263 h 284"/>
                <a:gd name="T26" fmla="*/ 112 w 201"/>
                <a:gd name="T27" fmla="*/ 252 h 284"/>
                <a:gd name="T28" fmla="*/ 122 w 201"/>
                <a:gd name="T29" fmla="*/ 238 h 284"/>
                <a:gd name="T30" fmla="*/ 133 w 201"/>
                <a:gd name="T31" fmla="*/ 238 h 284"/>
                <a:gd name="T32" fmla="*/ 150 w 201"/>
                <a:gd name="T33" fmla="*/ 232 h 284"/>
                <a:gd name="T34" fmla="*/ 165 w 201"/>
                <a:gd name="T35" fmla="*/ 234 h 284"/>
                <a:gd name="T36" fmla="*/ 176 w 201"/>
                <a:gd name="T37" fmla="*/ 221 h 284"/>
                <a:gd name="T38" fmla="*/ 186 w 201"/>
                <a:gd name="T39" fmla="*/ 223 h 284"/>
                <a:gd name="T40" fmla="*/ 197 w 201"/>
                <a:gd name="T41" fmla="*/ 234 h 284"/>
                <a:gd name="T42" fmla="*/ 201 w 201"/>
                <a:gd name="T43" fmla="*/ 218 h 284"/>
                <a:gd name="T44" fmla="*/ 190 w 201"/>
                <a:gd name="T45" fmla="*/ 195 h 284"/>
                <a:gd name="T46" fmla="*/ 180 w 201"/>
                <a:gd name="T47" fmla="*/ 176 h 284"/>
                <a:gd name="T48" fmla="*/ 160 w 201"/>
                <a:gd name="T49" fmla="*/ 175 h 284"/>
                <a:gd name="T50" fmla="*/ 152 w 201"/>
                <a:gd name="T51" fmla="*/ 153 h 284"/>
                <a:gd name="T52" fmla="*/ 154 w 201"/>
                <a:gd name="T53" fmla="*/ 136 h 284"/>
                <a:gd name="T54" fmla="*/ 165 w 201"/>
                <a:gd name="T55" fmla="*/ 145 h 284"/>
                <a:gd name="T56" fmla="*/ 170 w 201"/>
                <a:gd name="T57" fmla="*/ 135 h 284"/>
                <a:gd name="T58" fmla="*/ 170 w 201"/>
                <a:gd name="T59" fmla="*/ 117 h 284"/>
                <a:gd name="T60" fmla="*/ 163 w 201"/>
                <a:gd name="T61" fmla="*/ 95 h 284"/>
                <a:gd name="T62" fmla="*/ 160 w 201"/>
                <a:gd name="T63" fmla="*/ 73 h 284"/>
                <a:gd name="T64" fmla="*/ 173 w 201"/>
                <a:gd name="T65" fmla="*/ 47 h 284"/>
                <a:gd name="T66" fmla="*/ 157 w 201"/>
                <a:gd name="T67" fmla="*/ 29 h 284"/>
                <a:gd name="T68" fmla="*/ 155 w 201"/>
                <a:gd name="T69" fmla="*/ 5 h 284"/>
                <a:gd name="T70" fmla="*/ 147 w 201"/>
                <a:gd name="T71" fmla="*/ 1 h 284"/>
                <a:gd name="T72" fmla="*/ 122 w 201"/>
                <a:gd name="T73" fmla="*/ 25 h 284"/>
                <a:gd name="T74" fmla="*/ 117 w 201"/>
                <a:gd name="T75" fmla="*/ 44 h 284"/>
                <a:gd name="T76" fmla="*/ 105 w 201"/>
                <a:gd name="T77" fmla="*/ 56 h 284"/>
                <a:gd name="T78" fmla="*/ 100 w 201"/>
                <a:gd name="T79" fmla="*/ 74 h 284"/>
                <a:gd name="T80" fmla="*/ 104 w 201"/>
                <a:gd name="T81" fmla="*/ 91 h 284"/>
                <a:gd name="T82" fmla="*/ 88 w 201"/>
                <a:gd name="T83" fmla="*/ 105 h 284"/>
                <a:gd name="T84" fmla="*/ 71 w 201"/>
                <a:gd name="T85" fmla="*/ 102 h 284"/>
                <a:gd name="T86" fmla="*/ 54 w 201"/>
                <a:gd name="T87" fmla="*/ 104 h 284"/>
                <a:gd name="T88" fmla="*/ 42 w 201"/>
                <a:gd name="T89" fmla="*/ 107 h 284"/>
                <a:gd name="T90" fmla="*/ 44 w 201"/>
                <a:gd name="T91" fmla="*/ 121 h 284"/>
                <a:gd name="T92" fmla="*/ 42 w 201"/>
                <a:gd name="T93" fmla="*/ 139 h 284"/>
                <a:gd name="T94" fmla="*/ 27 w 201"/>
                <a:gd name="T95" fmla="*/ 146 h 284"/>
                <a:gd name="T96" fmla="*/ 22 w 201"/>
                <a:gd name="T97" fmla="*/ 153 h 284"/>
                <a:gd name="T98" fmla="*/ 0 w 201"/>
                <a:gd name="T99" fmla="*/ 155 h 284"/>
                <a:gd name="T100" fmla="*/ 7 w 201"/>
                <a:gd name="T101" fmla="*/ 167 h 284"/>
                <a:gd name="T102" fmla="*/ 14 w 201"/>
                <a:gd name="T103" fmla="*/ 187 h 284"/>
                <a:gd name="T104" fmla="*/ 27 w 201"/>
                <a:gd name="T105" fmla="*/ 196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1" h="284">
                  <a:moveTo>
                    <a:pt x="30" y="204"/>
                  </a:moveTo>
                  <a:lnTo>
                    <a:pt x="33" y="209"/>
                  </a:lnTo>
                  <a:lnTo>
                    <a:pt x="32" y="211"/>
                  </a:lnTo>
                  <a:lnTo>
                    <a:pt x="28" y="209"/>
                  </a:lnTo>
                  <a:lnTo>
                    <a:pt x="23" y="208"/>
                  </a:lnTo>
                  <a:lnTo>
                    <a:pt x="22" y="211"/>
                  </a:lnTo>
                  <a:lnTo>
                    <a:pt x="21" y="217"/>
                  </a:lnTo>
                  <a:lnTo>
                    <a:pt x="18" y="223"/>
                  </a:lnTo>
                  <a:lnTo>
                    <a:pt x="15" y="223"/>
                  </a:lnTo>
                  <a:lnTo>
                    <a:pt x="14" y="227"/>
                  </a:lnTo>
                  <a:lnTo>
                    <a:pt x="15" y="232"/>
                  </a:lnTo>
                  <a:lnTo>
                    <a:pt x="15" y="233"/>
                  </a:lnTo>
                  <a:lnTo>
                    <a:pt x="18" y="237"/>
                  </a:lnTo>
                  <a:lnTo>
                    <a:pt x="16" y="239"/>
                  </a:lnTo>
                  <a:lnTo>
                    <a:pt x="16" y="242"/>
                  </a:lnTo>
                  <a:lnTo>
                    <a:pt x="14" y="247"/>
                  </a:lnTo>
                  <a:lnTo>
                    <a:pt x="22" y="255"/>
                  </a:lnTo>
                  <a:lnTo>
                    <a:pt x="23" y="263"/>
                  </a:lnTo>
                  <a:lnTo>
                    <a:pt x="35" y="268"/>
                  </a:lnTo>
                  <a:lnTo>
                    <a:pt x="37" y="267"/>
                  </a:lnTo>
                  <a:lnTo>
                    <a:pt x="40" y="270"/>
                  </a:lnTo>
                  <a:lnTo>
                    <a:pt x="43" y="270"/>
                  </a:lnTo>
                  <a:lnTo>
                    <a:pt x="47" y="275"/>
                  </a:lnTo>
                  <a:lnTo>
                    <a:pt x="51" y="275"/>
                  </a:lnTo>
                  <a:lnTo>
                    <a:pt x="61" y="274"/>
                  </a:lnTo>
                  <a:lnTo>
                    <a:pt x="70" y="277"/>
                  </a:lnTo>
                  <a:lnTo>
                    <a:pt x="74" y="273"/>
                  </a:lnTo>
                  <a:lnTo>
                    <a:pt x="77" y="275"/>
                  </a:lnTo>
                  <a:lnTo>
                    <a:pt x="76" y="279"/>
                  </a:lnTo>
                  <a:lnTo>
                    <a:pt x="80" y="284"/>
                  </a:lnTo>
                  <a:lnTo>
                    <a:pt x="88" y="281"/>
                  </a:lnTo>
                  <a:lnTo>
                    <a:pt x="91" y="283"/>
                  </a:lnTo>
                  <a:lnTo>
                    <a:pt x="95" y="281"/>
                  </a:lnTo>
                  <a:lnTo>
                    <a:pt x="99" y="279"/>
                  </a:lnTo>
                  <a:lnTo>
                    <a:pt x="102" y="279"/>
                  </a:lnTo>
                  <a:lnTo>
                    <a:pt x="105" y="279"/>
                  </a:lnTo>
                  <a:lnTo>
                    <a:pt x="108" y="276"/>
                  </a:lnTo>
                  <a:lnTo>
                    <a:pt x="107" y="267"/>
                  </a:lnTo>
                  <a:lnTo>
                    <a:pt x="108" y="263"/>
                  </a:lnTo>
                  <a:lnTo>
                    <a:pt x="110" y="258"/>
                  </a:lnTo>
                  <a:lnTo>
                    <a:pt x="110" y="254"/>
                  </a:lnTo>
                  <a:lnTo>
                    <a:pt x="112" y="252"/>
                  </a:lnTo>
                  <a:lnTo>
                    <a:pt x="117" y="245"/>
                  </a:lnTo>
                  <a:lnTo>
                    <a:pt x="119" y="243"/>
                  </a:lnTo>
                  <a:lnTo>
                    <a:pt x="122" y="238"/>
                  </a:lnTo>
                  <a:lnTo>
                    <a:pt x="127" y="232"/>
                  </a:lnTo>
                  <a:lnTo>
                    <a:pt x="132" y="238"/>
                  </a:lnTo>
                  <a:lnTo>
                    <a:pt x="133" y="238"/>
                  </a:lnTo>
                  <a:lnTo>
                    <a:pt x="138" y="235"/>
                  </a:lnTo>
                  <a:lnTo>
                    <a:pt x="144" y="235"/>
                  </a:lnTo>
                  <a:lnTo>
                    <a:pt x="150" y="232"/>
                  </a:lnTo>
                  <a:lnTo>
                    <a:pt x="156" y="230"/>
                  </a:lnTo>
                  <a:lnTo>
                    <a:pt x="162" y="230"/>
                  </a:lnTo>
                  <a:lnTo>
                    <a:pt x="165" y="234"/>
                  </a:lnTo>
                  <a:lnTo>
                    <a:pt x="168" y="234"/>
                  </a:lnTo>
                  <a:lnTo>
                    <a:pt x="174" y="226"/>
                  </a:lnTo>
                  <a:lnTo>
                    <a:pt x="176" y="221"/>
                  </a:lnTo>
                  <a:lnTo>
                    <a:pt x="178" y="221"/>
                  </a:lnTo>
                  <a:lnTo>
                    <a:pt x="183" y="221"/>
                  </a:lnTo>
                  <a:lnTo>
                    <a:pt x="186" y="223"/>
                  </a:lnTo>
                  <a:lnTo>
                    <a:pt x="188" y="230"/>
                  </a:lnTo>
                  <a:lnTo>
                    <a:pt x="194" y="234"/>
                  </a:lnTo>
                  <a:lnTo>
                    <a:pt x="197" y="234"/>
                  </a:lnTo>
                  <a:lnTo>
                    <a:pt x="199" y="233"/>
                  </a:lnTo>
                  <a:lnTo>
                    <a:pt x="198" y="226"/>
                  </a:lnTo>
                  <a:lnTo>
                    <a:pt x="201" y="218"/>
                  </a:lnTo>
                  <a:lnTo>
                    <a:pt x="201" y="214"/>
                  </a:lnTo>
                  <a:lnTo>
                    <a:pt x="199" y="207"/>
                  </a:lnTo>
                  <a:lnTo>
                    <a:pt x="190" y="195"/>
                  </a:lnTo>
                  <a:lnTo>
                    <a:pt x="186" y="190"/>
                  </a:lnTo>
                  <a:lnTo>
                    <a:pt x="185" y="184"/>
                  </a:lnTo>
                  <a:lnTo>
                    <a:pt x="180" y="176"/>
                  </a:lnTo>
                  <a:lnTo>
                    <a:pt x="175" y="175"/>
                  </a:lnTo>
                  <a:lnTo>
                    <a:pt x="164" y="176"/>
                  </a:lnTo>
                  <a:lnTo>
                    <a:pt x="160" y="175"/>
                  </a:lnTo>
                  <a:lnTo>
                    <a:pt x="157" y="171"/>
                  </a:lnTo>
                  <a:lnTo>
                    <a:pt x="152" y="160"/>
                  </a:lnTo>
                  <a:lnTo>
                    <a:pt x="152" y="153"/>
                  </a:lnTo>
                  <a:lnTo>
                    <a:pt x="152" y="148"/>
                  </a:lnTo>
                  <a:lnTo>
                    <a:pt x="154" y="142"/>
                  </a:lnTo>
                  <a:lnTo>
                    <a:pt x="154" y="136"/>
                  </a:lnTo>
                  <a:lnTo>
                    <a:pt x="161" y="138"/>
                  </a:lnTo>
                  <a:lnTo>
                    <a:pt x="163" y="145"/>
                  </a:lnTo>
                  <a:lnTo>
                    <a:pt x="165" y="145"/>
                  </a:lnTo>
                  <a:lnTo>
                    <a:pt x="167" y="143"/>
                  </a:lnTo>
                  <a:lnTo>
                    <a:pt x="167" y="137"/>
                  </a:lnTo>
                  <a:lnTo>
                    <a:pt x="170" y="135"/>
                  </a:lnTo>
                  <a:lnTo>
                    <a:pt x="175" y="133"/>
                  </a:lnTo>
                  <a:lnTo>
                    <a:pt x="173" y="122"/>
                  </a:lnTo>
                  <a:lnTo>
                    <a:pt x="170" y="117"/>
                  </a:lnTo>
                  <a:lnTo>
                    <a:pt x="166" y="113"/>
                  </a:lnTo>
                  <a:lnTo>
                    <a:pt x="163" y="102"/>
                  </a:lnTo>
                  <a:lnTo>
                    <a:pt x="163" y="95"/>
                  </a:lnTo>
                  <a:lnTo>
                    <a:pt x="159" y="90"/>
                  </a:lnTo>
                  <a:lnTo>
                    <a:pt x="157" y="79"/>
                  </a:lnTo>
                  <a:lnTo>
                    <a:pt x="160" y="73"/>
                  </a:lnTo>
                  <a:lnTo>
                    <a:pt x="160" y="68"/>
                  </a:lnTo>
                  <a:lnTo>
                    <a:pt x="166" y="61"/>
                  </a:lnTo>
                  <a:lnTo>
                    <a:pt x="173" y="47"/>
                  </a:lnTo>
                  <a:lnTo>
                    <a:pt x="171" y="44"/>
                  </a:lnTo>
                  <a:lnTo>
                    <a:pt x="164" y="42"/>
                  </a:lnTo>
                  <a:lnTo>
                    <a:pt x="157" y="29"/>
                  </a:lnTo>
                  <a:lnTo>
                    <a:pt x="152" y="25"/>
                  </a:lnTo>
                  <a:lnTo>
                    <a:pt x="150" y="23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7" y="1"/>
                  </a:lnTo>
                  <a:lnTo>
                    <a:pt x="139" y="10"/>
                  </a:lnTo>
                  <a:lnTo>
                    <a:pt x="123" y="22"/>
                  </a:lnTo>
                  <a:lnTo>
                    <a:pt x="122" y="25"/>
                  </a:lnTo>
                  <a:lnTo>
                    <a:pt x="126" y="35"/>
                  </a:lnTo>
                  <a:lnTo>
                    <a:pt x="125" y="39"/>
                  </a:lnTo>
                  <a:lnTo>
                    <a:pt x="117" y="44"/>
                  </a:lnTo>
                  <a:lnTo>
                    <a:pt x="115" y="47"/>
                  </a:lnTo>
                  <a:lnTo>
                    <a:pt x="113" y="53"/>
                  </a:lnTo>
                  <a:lnTo>
                    <a:pt x="105" y="56"/>
                  </a:lnTo>
                  <a:lnTo>
                    <a:pt x="102" y="63"/>
                  </a:lnTo>
                  <a:lnTo>
                    <a:pt x="102" y="69"/>
                  </a:lnTo>
                  <a:lnTo>
                    <a:pt x="100" y="74"/>
                  </a:lnTo>
                  <a:lnTo>
                    <a:pt x="104" y="83"/>
                  </a:lnTo>
                  <a:lnTo>
                    <a:pt x="102" y="87"/>
                  </a:lnTo>
                  <a:lnTo>
                    <a:pt x="104" y="91"/>
                  </a:lnTo>
                  <a:lnTo>
                    <a:pt x="103" y="98"/>
                  </a:lnTo>
                  <a:lnTo>
                    <a:pt x="95" y="101"/>
                  </a:lnTo>
                  <a:lnTo>
                    <a:pt x="88" y="105"/>
                  </a:lnTo>
                  <a:lnTo>
                    <a:pt x="85" y="105"/>
                  </a:lnTo>
                  <a:lnTo>
                    <a:pt x="78" y="103"/>
                  </a:lnTo>
                  <a:lnTo>
                    <a:pt x="71" y="102"/>
                  </a:lnTo>
                  <a:lnTo>
                    <a:pt x="60" y="105"/>
                  </a:lnTo>
                  <a:lnTo>
                    <a:pt x="56" y="104"/>
                  </a:lnTo>
                  <a:lnTo>
                    <a:pt x="54" y="104"/>
                  </a:lnTo>
                  <a:lnTo>
                    <a:pt x="51" y="107"/>
                  </a:lnTo>
                  <a:lnTo>
                    <a:pt x="44" y="109"/>
                  </a:lnTo>
                  <a:lnTo>
                    <a:pt x="42" y="107"/>
                  </a:lnTo>
                  <a:lnTo>
                    <a:pt x="36" y="108"/>
                  </a:lnTo>
                  <a:lnTo>
                    <a:pt x="37" y="114"/>
                  </a:lnTo>
                  <a:lnTo>
                    <a:pt x="44" y="121"/>
                  </a:lnTo>
                  <a:lnTo>
                    <a:pt x="45" y="126"/>
                  </a:lnTo>
                  <a:lnTo>
                    <a:pt x="40" y="133"/>
                  </a:lnTo>
                  <a:lnTo>
                    <a:pt x="42" y="139"/>
                  </a:lnTo>
                  <a:lnTo>
                    <a:pt x="37" y="145"/>
                  </a:lnTo>
                  <a:lnTo>
                    <a:pt x="30" y="145"/>
                  </a:lnTo>
                  <a:lnTo>
                    <a:pt x="27" y="146"/>
                  </a:lnTo>
                  <a:lnTo>
                    <a:pt x="25" y="148"/>
                  </a:lnTo>
                  <a:lnTo>
                    <a:pt x="20" y="150"/>
                  </a:lnTo>
                  <a:lnTo>
                    <a:pt x="22" y="153"/>
                  </a:lnTo>
                  <a:lnTo>
                    <a:pt x="19" y="155"/>
                  </a:lnTo>
                  <a:lnTo>
                    <a:pt x="11" y="151"/>
                  </a:lnTo>
                  <a:lnTo>
                    <a:pt x="0" y="155"/>
                  </a:lnTo>
                  <a:lnTo>
                    <a:pt x="1" y="160"/>
                  </a:lnTo>
                  <a:lnTo>
                    <a:pt x="1" y="166"/>
                  </a:lnTo>
                  <a:lnTo>
                    <a:pt x="7" y="167"/>
                  </a:lnTo>
                  <a:lnTo>
                    <a:pt x="7" y="176"/>
                  </a:lnTo>
                  <a:lnTo>
                    <a:pt x="9" y="180"/>
                  </a:lnTo>
                  <a:lnTo>
                    <a:pt x="14" y="187"/>
                  </a:lnTo>
                  <a:lnTo>
                    <a:pt x="23" y="188"/>
                  </a:lnTo>
                  <a:lnTo>
                    <a:pt x="28" y="191"/>
                  </a:lnTo>
                  <a:lnTo>
                    <a:pt x="27" y="196"/>
                  </a:lnTo>
                  <a:lnTo>
                    <a:pt x="28" y="201"/>
                  </a:lnTo>
                  <a:lnTo>
                    <a:pt x="30" y="204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6" name="Freeform 41">
              <a:extLst>
                <a:ext uri="{FF2B5EF4-FFF2-40B4-BE49-F238E27FC236}">
                  <a16:creationId xmlns:a16="http://schemas.microsoft.com/office/drawing/2014/main" id="{D864E04C-79E9-47A5-9EAF-D97FCF61B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5340" y="1862369"/>
              <a:ext cx="600040" cy="629714"/>
            </a:xfrm>
            <a:custGeom>
              <a:avLst/>
              <a:gdLst>
                <a:gd name="T0" fmla="*/ 21 w 226"/>
                <a:gd name="T1" fmla="*/ 138 h 233"/>
                <a:gd name="T2" fmla="*/ 15 w 226"/>
                <a:gd name="T3" fmla="*/ 154 h 233"/>
                <a:gd name="T4" fmla="*/ 10 w 226"/>
                <a:gd name="T5" fmla="*/ 162 h 233"/>
                <a:gd name="T6" fmla="*/ 1 w 226"/>
                <a:gd name="T7" fmla="*/ 158 h 233"/>
                <a:gd name="T8" fmla="*/ 0 w 226"/>
                <a:gd name="T9" fmla="*/ 177 h 233"/>
                <a:gd name="T10" fmla="*/ 12 w 226"/>
                <a:gd name="T11" fmla="*/ 193 h 233"/>
                <a:gd name="T12" fmla="*/ 32 w 226"/>
                <a:gd name="T13" fmla="*/ 200 h 233"/>
                <a:gd name="T14" fmla="*/ 47 w 226"/>
                <a:gd name="T15" fmla="*/ 223 h 233"/>
                <a:gd name="T16" fmla="*/ 58 w 226"/>
                <a:gd name="T17" fmla="*/ 231 h 233"/>
                <a:gd name="T18" fmla="*/ 63 w 226"/>
                <a:gd name="T19" fmla="*/ 214 h 233"/>
                <a:gd name="T20" fmla="*/ 61 w 226"/>
                <a:gd name="T21" fmla="*/ 197 h 233"/>
                <a:gd name="T22" fmla="*/ 79 w 226"/>
                <a:gd name="T23" fmla="*/ 188 h 233"/>
                <a:gd name="T24" fmla="*/ 88 w 226"/>
                <a:gd name="T25" fmla="*/ 183 h 233"/>
                <a:gd name="T26" fmla="*/ 94 w 226"/>
                <a:gd name="T27" fmla="*/ 190 h 233"/>
                <a:gd name="T28" fmla="*/ 105 w 226"/>
                <a:gd name="T29" fmla="*/ 190 h 233"/>
                <a:gd name="T30" fmla="*/ 113 w 226"/>
                <a:gd name="T31" fmla="*/ 186 h 233"/>
                <a:gd name="T32" fmla="*/ 125 w 226"/>
                <a:gd name="T33" fmla="*/ 197 h 233"/>
                <a:gd name="T34" fmla="*/ 149 w 226"/>
                <a:gd name="T35" fmla="*/ 205 h 233"/>
                <a:gd name="T36" fmla="*/ 165 w 226"/>
                <a:gd name="T37" fmla="*/ 212 h 233"/>
                <a:gd name="T38" fmla="*/ 176 w 226"/>
                <a:gd name="T39" fmla="*/ 202 h 233"/>
                <a:gd name="T40" fmla="*/ 185 w 226"/>
                <a:gd name="T41" fmla="*/ 209 h 233"/>
                <a:gd name="T42" fmla="*/ 207 w 226"/>
                <a:gd name="T43" fmla="*/ 205 h 233"/>
                <a:gd name="T44" fmla="*/ 226 w 226"/>
                <a:gd name="T45" fmla="*/ 203 h 233"/>
                <a:gd name="T46" fmla="*/ 214 w 226"/>
                <a:gd name="T47" fmla="*/ 188 h 233"/>
                <a:gd name="T48" fmla="*/ 190 w 226"/>
                <a:gd name="T49" fmla="*/ 180 h 233"/>
                <a:gd name="T50" fmla="*/ 176 w 226"/>
                <a:gd name="T51" fmla="*/ 158 h 233"/>
                <a:gd name="T52" fmla="*/ 173 w 226"/>
                <a:gd name="T53" fmla="*/ 124 h 233"/>
                <a:gd name="T54" fmla="*/ 186 w 226"/>
                <a:gd name="T55" fmla="*/ 98 h 233"/>
                <a:gd name="T56" fmla="*/ 163 w 226"/>
                <a:gd name="T57" fmla="*/ 96 h 233"/>
                <a:gd name="T58" fmla="*/ 157 w 226"/>
                <a:gd name="T59" fmla="*/ 69 h 233"/>
                <a:gd name="T60" fmla="*/ 165 w 226"/>
                <a:gd name="T61" fmla="*/ 40 h 233"/>
                <a:gd name="T62" fmla="*/ 170 w 226"/>
                <a:gd name="T63" fmla="*/ 24 h 233"/>
                <a:gd name="T64" fmla="*/ 158 w 226"/>
                <a:gd name="T65" fmla="*/ 10 h 233"/>
                <a:gd name="T66" fmla="*/ 142 w 226"/>
                <a:gd name="T67" fmla="*/ 3 h 233"/>
                <a:gd name="T68" fmla="*/ 128 w 226"/>
                <a:gd name="T69" fmla="*/ 5 h 233"/>
                <a:gd name="T70" fmla="*/ 125 w 226"/>
                <a:gd name="T71" fmla="*/ 20 h 233"/>
                <a:gd name="T72" fmla="*/ 131 w 226"/>
                <a:gd name="T73" fmla="*/ 33 h 233"/>
                <a:gd name="T74" fmla="*/ 131 w 226"/>
                <a:gd name="T75" fmla="*/ 49 h 233"/>
                <a:gd name="T76" fmla="*/ 125 w 226"/>
                <a:gd name="T77" fmla="*/ 40 h 233"/>
                <a:gd name="T78" fmla="*/ 121 w 226"/>
                <a:gd name="T79" fmla="*/ 28 h 233"/>
                <a:gd name="T80" fmla="*/ 104 w 226"/>
                <a:gd name="T81" fmla="*/ 29 h 233"/>
                <a:gd name="T82" fmla="*/ 89 w 226"/>
                <a:gd name="T83" fmla="*/ 39 h 233"/>
                <a:gd name="T84" fmla="*/ 78 w 226"/>
                <a:gd name="T85" fmla="*/ 20 h 233"/>
                <a:gd name="T86" fmla="*/ 72 w 226"/>
                <a:gd name="T87" fmla="*/ 14 h 233"/>
                <a:gd name="T88" fmla="*/ 62 w 226"/>
                <a:gd name="T89" fmla="*/ 25 h 233"/>
                <a:gd name="T90" fmla="*/ 63 w 226"/>
                <a:gd name="T91" fmla="*/ 46 h 233"/>
                <a:gd name="T92" fmla="*/ 42 w 226"/>
                <a:gd name="T93" fmla="*/ 70 h 233"/>
                <a:gd name="T94" fmla="*/ 43 w 226"/>
                <a:gd name="T95" fmla="*/ 88 h 233"/>
                <a:gd name="T96" fmla="*/ 40 w 226"/>
                <a:gd name="T97" fmla="*/ 98 h 233"/>
                <a:gd name="T98" fmla="*/ 37 w 226"/>
                <a:gd name="T99" fmla="*/ 85 h 233"/>
                <a:gd name="T100" fmla="*/ 29 w 226"/>
                <a:gd name="T101" fmla="*/ 62 h 233"/>
                <a:gd name="T102" fmla="*/ 21 w 226"/>
                <a:gd name="T103" fmla="*/ 64 h 233"/>
                <a:gd name="T104" fmla="*/ 7 w 226"/>
                <a:gd name="T105" fmla="*/ 90 h 233"/>
                <a:gd name="T106" fmla="*/ 10 w 226"/>
                <a:gd name="T107" fmla="*/ 112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6" h="233">
                  <a:moveTo>
                    <a:pt x="14" y="129"/>
                  </a:moveTo>
                  <a:lnTo>
                    <a:pt x="18" y="134"/>
                  </a:lnTo>
                  <a:lnTo>
                    <a:pt x="21" y="138"/>
                  </a:lnTo>
                  <a:lnTo>
                    <a:pt x="23" y="149"/>
                  </a:lnTo>
                  <a:lnTo>
                    <a:pt x="18" y="152"/>
                  </a:lnTo>
                  <a:lnTo>
                    <a:pt x="15" y="154"/>
                  </a:lnTo>
                  <a:lnTo>
                    <a:pt x="15" y="160"/>
                  </a:lnTo>
                  <a:lnTo>
                    <a:pt x="13" y="162"/>
                  </a:lnTo>
                  <a:lnTo>
                    <a:pt x="10" y="162"/>
                  </a:lnTo>
                  <a:lnTo>
                    <a:pt x="8" y="155"/>
                  </a:lnTo>
                  <a:lnTo>
                    <a:pt x="1" y="153"/>
                  </a:lnTo>
                  <a:lnTo>
                    <a:pt x="1" y="158"/>
                  </a:lnTo>
                  <a:lnTo>
                    <a:pt x="0" y="165"/>
                  </a:lnTo>
                  <a:lnTo>
                    <a:pt x="0" y="170"/>
                  </a:lnTo>
                  <a:lnTo>
                    <a:pt x="0" y="177"/>
                  </a:lnTo>
                  <a:lnTo>
                    <a:pt x="4" y="188"/>
                  </a:lnTo>
                  <a:lnTo>
                    <a:pt x="7" y="191"/>
                  </a:lnTo>
                  <a:lnTo>
                    <a:pt x="12" y="193"/>
                  </a:lnTo>
                  <a:lnTo>
                    <a:pt x="23" y="191"/>
                  </a:lnTo>
                  <a:lnTo>
                    <a:pt x="27" y="193"/>
                  </a:lnTo>
                  <a:lnTo>
                    <a:pt x="32" y="200"/>
                  </a:lnTo>
                  <a:lnTo>
                    <a:pt x="34" y="207"/>
                  </a:lnTo>
                  <a:lnTo>
                    <a:pt x="38" y="211"/>
                  </a:lnTo>
                  <a:lnTo>
                    <a:pt x="47" y="223"/>
                  </a:lnTo>
                  <a:lnTo>
                    <a:pt x="49" y="230"/>
                  </a:lnTo>
                  <a:lnTo>
                    <a:pt x="57" y="233"/>
                  </a:lnTo>
                  <a:lnTo>
                    <a:pt x="58" y="231"/>
                  </a:lnTo>
                  <a:lnTo>
                    <a:pt x="55" y="221"/>
                  </a:lnTo>
                  <a:lnTo>
                    <a:pt x="57" y="219"/>
                  </a:lnTo>
                  <a:lnTo>
                    <a:pt x="63" y="214"/>
                  </a:lnTo>
                  <a:lnTo>
                    <a:pt x="59" y="205"/>
                  </a:lnTo>
                  <a:lnTo>
                    <a:pt x="59" y="201"/>
                  </a:lnTo>
                  <a:lnTo>
                    <a:pt x="61" y="197"/>
                  </a:lnTo>
                  <a:lnTo>
                    <a:pt x="70" y="190"/>
                  </a:lnTo>
                  <a:lnTo>
                    <a:pt x="73" y="188"/>
                  </a:lnTo>
                  <a:lnTo>
                    <a:pt x="79" y="188"/>
                  </a:lnTo>
                  <a:lnTo>
                    <a:pt x="80" y="182"/>
                  </a:lnTo>
                  <a:lnTo>
                    <a:pt x="85" y="184"/>
                  </a:lnTo>
                  <a:lnTo>
                    <a:pt x="88" y="183"/>
                  </a:lnTo>
                  <a:lnTo>
                    <a:pt x="90" y="185"/>
                  </a:lnTo>
                  <a:lnTo>
                    <a:pt x="89" y="189"/>
                  </a:lnTo>
                  <a:lnTo>
                    <a:pt x="94" y="190"/>
                  </a:lnTo>
                  <a:lnTo>
                    <a:pt x="98" y="187"/>
                  </a:lnTo>
                  <a:lnTo>
                    <a:pt x="102" y="192"/>
                  </a:lnTo>
                  <a:lnTo>
                    <a:pt x="105" y="190"/>
                  </a:lnTo>
                  <a:lnTo>
                    <a:pt x="110" y="190"/>
                  </a:lnTo>
                  <a:lnTo>
                    <a:pt x="108" y="183"/>
                  </a:lnTo>
                  <a:lnTo>
                    <a:pt x="113" y="186"/>
                  </a:lnTo>
                  <a:lnTo>
                    <a:pt x="117" y="185"/>
                  </a:lnTo>
                  <a:lnTo>
                    <a:pt x="120" y="194"/>
                  </a:lnTo>
                  <a:lnTo>
                    <a:pt x="125" y="197"/>
                  </a:lnTo>
                  <a:lnTo>
                    <a:pt x="134" y="196"/>
                  </a:lnTo>
                  <a:lnTo>
                    <a:pt x="143" y="204"/>
                  </a:lnTo>
                  <a:lnTo>
                    <a:pt x="149" y="205"/>
                  </a:lnTo>
                  <a:lnTo>
                    <a:pt x="150" y="207"/>
                  </a:lnTo>
                  <a:lnTo>
                    <a:pt x="154" y="209"/>
                  </a:lnTo>
                  <a:lnTo>
                    <a:pt x="165" y="212"/>
                  </a:lnTo>
                  <a:lnTo>
                    <a:pt x="171" y="203"/>
                  </a:lnTo>
                  <a:lnTo>
                    <a:pt x="174" y="202"/>
                  </a:lnTo>
                  <a:lnTo>
                    <a:pt x="176" y="202"/>
                  </a:lnTo>
                  <a:lnTo>
                    <a:pt x="177" y="206"/>
                  </a:lnTo>
                  <a:lnTo>
                    <a:pt x="182" y="206"/>
                  </a:lnTo>
                  <a:lnTo>
                    <a:pt x="185" y="209"/>
                  </a:lnTo>
                  <a:lnTo>
                    <a:pt x="200" y="205"/>
                  </a:lnTo>
                  <a:lnTo>
                    <a:pt x="203" y="206"/>
                  </a:lnTo>
                  <a:lnTo>
                    <a:pt x="207" y="205"/>
                  </a:lnTo>
                  <a:lnTo>
                    <a:pt x="213" y="207"/>
                  </a:lnTo>
                  <a:lnTo>
                    <a:pt x="217" y="206"/>
                  </a:lnTo>
                  <a:lnTo>
                    <a:pt x="226" y="203"/>
                  </a:lnTo>
                  <a:lnTo>
                    <a:pt x="219" y="193"/>
                  </a:lnTo>
                  <a:lnTo>
                    <a:pt x="216" y="192"/>
                  </a:lnTo>
                  <a:lnTo>
                    <a:pt x="214" y="188"/>
                  </a:lnTo>
                  <a:lnTo>
                    <a:pt x="201" y="184"/>
                  </a:lnTo>
                  <a:lnTo>
                    <a:pt x="199" y="180"/>
                  </a:lnTo>
                  <a:lnTo>
                    <a:pt x="190" y="180"/>
                  </a:lnTo>
                  <a:lnTo>
                    <a:pt x="185" y="169"/>
                  </a:lnTo>
                  <a:lnTo>
                    <a:pt x="182" y="165"/>
                  </a:lnTo>
                  <a:lnTo>
                    <a:pt x="176" y="158"/>
                  </a:lnTo>
                  <a:lnTo>
                    <a:pt x="175" y="156"/>
                  </a:lnTo>
                  <a:lnTo>
                    <a:pt x="171" y="153"/>
                  </a:lnTo>
                  <a:lnTo>
                    <a:pt x="173" y="124"/>
                  </a:lnTo>
                  <a:lnTo>
                    <a:pt x="176" y="122"/>
                  </a:lnTo>
                  <a:lnTo>
                    <a:pt x="187" y="103"/>
                  </a:lnTo>
                  <a:lnTo>
                    <a:pt x="186" y="98"/>
                  </a:lnTo>
                  <a:lnTo>
                    <a:pt x="180" y="95"/>
                  </a:lnTo>
                  <a:lnTo>
                    <a:pt x="169" y="98"/>
                  </a:lnTo>
                  <a:lnTo>
                    <a:pt x="163" y="96"/>
                  </a:lnTo>
                  <a:lnTo>
                    <a:pt x="160" y="92"/>
                  </a:lnTo>
                  <a:lnTo>
                    <a:pt x="158" y="83"/>
                  </a:lnTo>
                  <a:lnTo>
                    <a:pt x="157" y="69"/>
                  </a:lnTo>
                  <a:lnTo>
                    <a:pt x="165" y="55"/>
                  </a:lnTo>
                  <a:lnTo>
                    <a:pt x="167" y="49"/>
                  </a:lnTo>
                  <a:lnTo>
                    <a:pt x="165" y="40"/>
                  </a:lnTo>
                  <a:lnTo>
                    <a:pt x="166" y="35"/>
                  </a:lnTo>
                  <a:lnTo>
                    <a:pt x="165" y="30"/>
                  </a:lnTo>
                  <a:lnTo>
                    <a:pt x="170" y="24"/>
                  </a:lnTo>
                  <a:lnTo>
                    <a:pt x="168" y="18"/>
                  </a:lnTo>
                  <a:lnTo>
                    <a:pt x="163" y="15"/>
                  </a:lnTo>
                  <a:lnTo>
                    <a:pt x="158" y="10"/>
                  </a:lnTo>
                  <a:lnTo>
                    <a:pt x="151" y="11"/>
                  </a:lnTo>
                  <a:lnTo>
                    <a:pt x="143" y="10"/>
                  </a:lnTo>
                  <a:lnTo>
                    <a:pt x="142" y="3"/>
                  </a:lnTo>
                  <a:lnTo>
                    <a:pt x="137" y="0"/>
                  </a:lnTo>
                  <a:lnTo>
                    <a:pt x="131" y="1"/>
                  </a:lnTo>
                  <a:lnTo>
                    <a:pt x="128" y="5"/>
                  </a:lnTo>
                  <a:lnTo>
                    <a:pt x="126" y="8"/>
                  </a:lnTo>
                  <a:lnTo>
                    <a:pt x="128" y="13"/>
                  </a:lnTo>
                  <a:lnTo>
                    <a:pt x="125" y="20"/>
                  </a:lnTo>
                  <a:lnTo>
                    <a:pt x="133" y="24"/>
                  </a:lnTo>
                  <a:lnTo>
                    <a:pt x="134" y="29"/>
                  </a:lnTo>
                  <a:lnTo>
                    <a:pt x="131" y="33"/>
                  </a:lnTo>
                  <a:lnTo>
                    <a:pt x="134" y="40"/>
                  </a:lnTo>
                  <a:lnTo>
                    <a:pt x="134" y="46"/>
                  </a:lnTo>
                  <a:lnTo>
                    <a:pt x="131" y="49"/>
                  </a:lnTo>
                  <a:lnTo>
                    <a:pt x="126" y="48"/>
                  </a:lnTo>
                  <a:lnTo>
                    <a:pt x="124" y="44"/>
                  </a:lnTo>
                  <a:lnTo>
                    <a:pt x="125" y="40"/>
                  </a:lnTo>
                  <a:lnTo>
                    <a:pt x="124" y="36"/>
                  </a:lnTo>
                  <a:lnTo>
                    <a:pt x="119" y="33"/>
                  </a:lnTo>
                  <a:lnTo>
                    <a:pt x="121" y="28"/>
                  </a:lnTo>
                  <a:lnTo>
                    <a:pt x="118" y="27"/>
                  </a:lnTo>
                  <a:lnTo>
                    <a:pt x="114" y="29"/>
                  </a:lnTo>
                  <a:lnTo>
                    <a:pt x="104" y="29"/>
                  </a:lnTo>
                  <a:lnTo>
                    <a:pt x="101" y="32"/>
                  </a:lnTo>
                  <a:lnTo>
                    <a:pt x="101" y="38"/>
                  </a:lnTo>
                  <a:lnTo>
                    <a:pt x="89" y="39"/>
                  </a:lnTo>
                  <a:lnTo>
                    <a:pt x="86" y="38"/>
                  </a:lnTo>
                  <a:lnTo>
                    <a:pt x="77" y="26"/>
                  </a:lnTo>
                  <a:lnTo>
                    <a:pt x="78" y="20"/>
                  </a:lnTo>
                  <a:lnTo>
                    <a:pt x="78" y="17"/>
                  </a:lnTo>
                  <a:lnTo>
                    <a:pt x="76" y="14"/>
                  </a:lnTo>
                  <a:lnTo>
                    <a:pt x="72" y="14"/>
                  </a:lnTo>
                  <a:lnTo>
                    <a:pt x="66" y="17"/>
                  </a:lnTo>
                  <a:lnTo>
                    <a:pt x="62" y="19"/>
                  </a:lnTo>
                  <a:lnTo>
                    <a:pt x="62" y="25"/>
                  </a:lnTo>
                  <a:lnTo>
                    <a:pt x="62" y="32"/>
                  </a:lnTo>
                  <a:lnTo>
                    <a:pt x="65" y="39"/>
                  </a:lnTo>
                  <a:lnTo>
                    <a:pt x="63" y="46"/>
                  </a:lnTo>
                  <a:lnTo>
                    <a:pt x="58" y="53"/>
                  </a:lnTo>
                  <a:lnTo>
                    <a:pt x="54" y="58"/>
                  </a:lnTo>
                  <a:lnTo>
                    <a:pt x="42" y="70"/>
                  </a:lnTo>
                  <a:lnTo>
                    <a:pt x="41" y="73"/>
                  </a:lnTo>
                  <a:lnTo>
                    <a:pt x="44" y="84"/>
                  </a:lnTo>
                  <a:lnTo>
                    <a:pt x="43" y="88"/>
                  </a:lnTo>
                  <a:lnTo>
                    <a:pt x="44" y="93"/>
                  </a:lnTo>
                  <a:lnTo>
                    <a:pt x="42" y="98"/>
                  </a:lnTo>
                  <a:lnTo>
                    <a:pt x="40" y="98"/>
                  </a:lnTo>
                  <a:lnTo>
                    <a:pt x="34" y="94"/>
                  </a:lnTo>
                  <a:lnTo>
                    <a:pt x="38" y="89"/>
                  </a:lnTo>
                  <a:lnTo>
                    <a:pt x="37" y="85"/>
                  </a:lnTo>
                  <a:lnTo>
                    <a:pt x="24" y="73"/>
                  </a:lnTo>
                  <a:lnTo>
                    <a:pt x="30" y="66"/>
                  </a:lnTo>
                  <a:lnTo>
                    <a:pt x="29" y="62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21" y="64"/>
                  </a:lnTo>
                  <a:lnTo>
                    <a:pt x="14" y="78"/>
                  </a:lnTo>
                  <a:lnTo>
                    <a:pt x="7" y="84"/>
                  </a:lnTo>
                  <a:lnTo>
                    <a:pt x="7" y="90"/>
                  </a:lnTo>
                  <a:lnTo>
                    <a:pt x="4" y="95"/>
                  </a:lnTo>
                  <a:lnTo>
                    <a:pt x="6" y="106"/>
                  </a:lnTo>
                  <a:lnTo>
                    <a:pt x="10" y="112"/>
                  </a:lnTo>
                  <a:lnTo>
                    <a:pt x="10" y="118"/>
                  </a:lnTo>
                  <a:lnTo>
                    <a:pt x="14" y="129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7" name="Freeform 42">
              <a:extLst>
                <a:ext uri="{FF2B5EF4-FFF2-40B4-BE49-F238E27FC236}">
                  <a16:creationId xmlns:a16="http://schemas.microsoft.com/office/drawing/2014/main" id="{EDC67BA5-396B-43FF-A19E-2FEF4E2C0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5340" y="1862369"/>
              <a:ext cx="600040" cy="629714"/>
            </a:xfrm>
            <a:custGeom>
              <a:avLst/>
              <a:gdLst>
                <a:gd name="T0" fmla="*/ 21 w 226"/>
                <a:gd name="T1" fmla="*/ 138 h 233"/>
                <a:gd name="T2" fmla="*/ 15 w 226"/>
                <a:gd name="T3" fmla="*/ 154 h 233"/>
                <a:gd name="T4" fmla="*/ 10 w 226"/>
                <a:gd name="T5" fmla="*/ 162 h 233"/>
                <a:gd name="T6" fmla="*/ 1 w 226"/>
                <a:gd name="T7" fmla="*/ 158 h 233"/>
                <a:gd name="T8" fmla="*/ 0 w 226"/>
                <a:gd name="T9" fmla="*/ 177 h 233"/>
                <a:gd name="T10" fmla="*/ 12 w 226"/>
                <a:gd name="T11" fmla="*/ 193 h 233"/>
                <a:gd name="T12" fmla="*/ 32 w 226"/>
                <a:gd name="T13" fmla="*/ 200 h 233"/>
                <a:gd name="T14" fmla="*/ 47 w 226"/>
                <a:gd name="T15" fmla="*/ 223 h 233"/>
                <a:gd name="T16" fmla="*/ 58 w 226"/>
                <a:gd name="T17" fmla="*/ 231 h 233"/>
                <a:gd name="T18" fmla="*/ 63 w 226"/>
                <a:gd name="T19" fmla="*/ 214 h 233"/>
                <a:gd name="T20" fmla="*/ 61 w 226"/>
                <a:gd name="T21" fmla="*/ 197 h 233"/>
                <a:gd name="T22" fmla="*/ 79 w 226"/>
                <a:gd name="T23" fmla="*/ 188 h 233"/>
                <a:gd name="T24" fmla="*/ 88 w 226"/>
                <a:gd name="T25" fmla="*/ 183 h 233"/>
                <a:gd name="T26" fmla="*/ 94 w 226"/>
                <a:gd name="T27" fmla="*/ 190 h 233"/>
                <a:gd name="T28" fmla="*/ 105 w 226"/>
                <a:gd name="T29" fmla="*/ 190 h 233"/>
                <a:gd name="T30" fmla="*/ 113 w 226"/>
                <a:gd name="T31" fmla="*/ 186 h 233"/>
                <a:gd name="T32" fmla="*/ 125 w 226"/>
                <a:gd name="T33" fmla="*/ 197 h 233"/>
                <a:gd name="T34" fmla="*/ 149 w 226"/>
                <a:gd name="T35" fmla="*/ 205 h 233"/>
                <a:gd name="T36" fmla="*/ 165 w 226"/>
                <a:gd name="T37" fmla="*/ 212 h 233"/>
                <a:gd name="T38" fmla="*/ 176 w 226"/>
                <a:gd name="T39" fmla="*/ 202 h 233"/>
                <a:gd name="T40" fmla="*/ 185 w 226"/>
                <a:gd name="T41" fmla="*/ 209 h 233"/>
                <a:gd name="T42" fmla="*/ 207 w 226"/>
                <a:gd name="T43" fmla="*/ 205 h 233"/>
                <a:gd name="T44" fmla="*/ 226 w 226"/>
                <a:gd name="T45" fmla="*/ 203 h 233"/>
                <a:gd name="T46" fmla="*/ 214 w 226"/>
                <a:gd name="T47" fmla="*/ 188 h 233"/>
                <a:gd name="T48" fmla="*/ 190 w 226"/>
                <a:gd name="T49" fmla="*/ 180 h 233"/>
                <a:gd name="T50" fmla="*/ 176 w 226"/>
                <a:gd name="T51" fmla="*/ 158 h 233"/>
                <a:gd name="T52" fmla="*/ 173 w 226"/>
                <a:gd name="T53" fmla="*/ 124 h 233"/>
                <a:gd name="T54" fmla="*/ 186 w 226"/>
                <a:gd name="T55" fmla="*/ 98 h 233"/>
                <a:gd name="T56" fmla="*/ 163 w 226"/>
                <a:gd name="T57" fmla="*/ 96 h 233"/>
                <a:gd name="T58" fmla="*/ 157 w 226"/>
                <a:gd name="T59" fmla="*/ 69 h 233"/>
                <a:gd name="T60" fmla="*/ 165 w 226"/>
                <a:gd name="T61" fmla="*/ 40 h 233"/>
                <a:gd name="T62" fmla="*/ 170 w 226"/>
                <a:gd name="T63" fmla="*/ 24 h 233"/>
                <a:gd name="T64" fmla="*/ 158 w 226"/>
                <a:gd name="T65" fmla="*/ 10 h 233"/>
                <a:gd name="T66" fmla="*/ 142 w 226"/>
                <a:gd name="T67" fmla="*/ 3 h 233"/>
                <a:gd name="T68" fmla="*/ 128 w 226"/>
                <a:gd name="T69" fmla="*/ 5 h 233"/>
                <a:gd name="T70" fmla="*/ 125 w 226"/>
                <a:gd name="T71" fmla="*/ 20 h 233"/>
                <a:gd name="T72" fmla="*/ 131 w 226"/>
                <a:gd name="T73" fmla="*/ 33 h 233"/>
                <a:gd name="T74" fmla="*/ 131 w 226"/>
                <a:gd name="T75" fmla="*/ 49 h 233"/>
                <a:gd name="T76" fmla="*/ 125 w 226"/>
                <a:gd name="T77" fmla="*/ 40 h 233"/>
                <a:gd name="T78" fmla="*/ 121 w 226"/>
                <a:gd name="T79" fmla="*/ 28 h 233"/>
                <a:gd name="T80" fmla="*/ 104 w 226"/>
                <a:gd name="T81" fmla="*/ 29 h 233"/>
                <a:gd name="T82" fmla="*/ 89 w 226"/>
                <a:gd name="T83" fmla="*/ 39 h 233"/>
                <a:gd name="T84" fmla="*/ 78 w 226"/>
                <a:gd name="T85" fmla="*/ 20 h 233"/>
                <a:gd name="T86" fmla="*/ 72 w 226"/>
                <a:gd name="T87" fmla="*/ 14 h 233"/>
                <a:gd name="T88" fmla="*/ 62 w 226"/>
                <a:gd name="T89" fmla="*/ 25 h 233"/>
                <a:gd name="T90" fmla="*/ 63 w 226"/>
                <a:gd name="T91" fmla="*/ 46 h 233"/>
                <a:gd name="T92" fmla="*/ 42 w 226"/>
                <a:gd name="T93" fmla="*/ 70 h 233"/>
                <a:gd name="T94" fmla="*/ 43 w 226"/>
                <a:gd name="T95" fmla="*/ 88 h 233"/>
                <a:gd name="T96" fmla="*/ 40 w 226"/>
                <a:gd name="T97" fmla="*/ 98 h 233"/>
                <a:gd name="T98" fmla="*/ 37 w 226"/>
                <a:gd name="T99" fmla="*/ 85 h 233"/>
                <a:gd name="T100" fmla="*/ 29 w 226"/>
                <a:gd name="T101" fmla="*/ 62 h 233"/>
                <a:gd name="T102" fmla="*/ 21 w 226"/>
                <a:gd name="T103" fmla="*/ 64 h 233"/>
                <a:gd name="T104" fmla="*/ 7 w 226"/>
                <a:gd name="T105" fmla="*/ 90 h 233"/>
                <a:gd name="T106" fmla="*/ 10 w 226"/>
                <a:gd name="T107" fmla="*/ 112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6" h="233">
                  <a:moveTo>
                    <a:pt x="14" y="129"/>
                  </a:moveTo>
                  <a:lnTo>
                    <a:pt x="18" y="134"/>
                  </a:lnTo>
                  <a:lnTo>
                    <a:pt x="21" y="138"/>
                  </a:lnTo>
                  <a:lnTo>
                    <a:pt x="23" y="149"/>
                  </a:lnTo>
                  <a:lnTo>
                    <a:pt x="18" y="152"/>
                  </a:lnTo>
                  <a:lnTo>
                    <a:pt x="15" y="154"/>
                  </a:lnTo>
                  <a:lnTo>
                    <a:pt x="15" y="160"/>
                  </a:lnTo>
                  <a:lnTo>
                    <a:pt x="13" y="162"/>
                  </a:lnTo>
                  <a:lnTo>
                    <a:pt x="10" y="162"/>
                  </a:lnTo>
                  <a:lnTo>
                    <a:pt x="8" y="155"/>
                  </a:lnTo>
                  <a:lnTo>
                    <a:pt x="1" y="153"/>
                  </a:lnTo>
                  <a:lnTo>
                    <a:pt x="1" y="158"/>
                  </a:lnTo>
                  <a:lnTo>
                    <a:pt x="0" y="165"/>
                  </a:lnTo>
                  <a:lnTo>
                    <a:pt x="0" y="170"/>
                  </a:lnTo>
                  <a:lnTo>
                    <a:pt x="0" y="177"/>
                  </a:lnTo>
                  <a:lnTo>
                    <a:pt x="4" y="188"/>
                  </a:lnTo>
                  <a:lnTo>
                    <a:pt x="7" y="191"/>
                  </a:lnTo>
                  <a:lnTo>
                    <a:pt x="12" y="193"/>
                  </a:lnTo>
                  <a:lnTo>
                    <a:pt x="23" y="191"/>
                  </a:lnTo>
                  <a:lnTo>
                    <a:pt x="27" y="193"/>
                  </a:lnTo>
                  <a:lnTo>
                    <a:pt x="32" y="200"/>
                  </a:lnTo>
                  <a:lnTo>
                    <a:pt x="34" y="207"/>
                  </a:lnTo>
                  <a:lnTo>
                    <a:pt x="38" y="211"/>
                  </a:lnTo>
                  <a:lnTo>
                    <a:pt x="47" y="223"/>
                  </a:lnTo>
                  <a:lnTo>
                    <a:pt x="49" y="230"/>
                  </a:lnTo>
                  <a:lnTo>
                    <a:pt x="57" y="233"/>
                  </a:lnTo>
                  <a:lnTo>
                    <a:pt x="58" y="231"/>
                  </a:lnTo>
                  <a:lnTo>
                    <a:pt x="55" y="221"/>
                  </a:lnTo>
                  <a:lnTo>
                    <a:pt x="57" y="219"/>
                  </a:lnTo>
                  <a:lnTo>
                    <a:pt x="63" y="214"/>
                  </a:lnTo>
                  <a:lnTo>
                    <a:pt x="59" y="205"/>
                  </a:lnTo>
                  <a:lnTo>
                    <a:pt x="59" y="201"/>
                  </a:lnTo>
                  <a:lnTo>
                    <a:pt x="61" y="197"/>
                  </a:lnTo>
                  <a:lnTo>
                    <a:pt x="70" y="190"/>
                  </a:lnTo>
                  <a:lnTo>
                    <a:pt x="73" y="188"/>
                  </a:lnTo>
                  <a:lnTo>
                    <a:pt x="79" y="188"/>
                  </a:lnTo>
                  <a:lnTo>
                    <a:pt x="80" y="182"/>
                  </a:lnTo>
                  <a:lnTo>
                    <a:pt x="85" y="184"/>
                  </a:lnTo>
                  <a:lnTo>
                    <a:pt x="88" y="183"/>
                  </a:lnTo>
                  <a:lnTo>
                    <a:pt x="90" y="185"/>
                  </a:lnTo>
                  <a:lnTo>
                    <a:pt x="89" y="189"/>
                  </a:lnTo>
                  <a:lnTo>
                    <a:pt x="94" y="190"/>
                  </a:lnTo>
                  <a:lnTo>
                    <a:pt x="98" y="187"/>
                  </a:lnTo>
                  <a:lnTo>
                    <a:pt x="102" y="192"/>
                  </a:lnTo>
                  <a:lnTo>
                    <a:pt x="105" y="190"/>
                  </a:lnTo>
                  <a:lnTo>
                    <a:pt x="110" y="190"/>
                  </a:lnTo>
                  <a:lnTo>
                    <a:pt x="108" y="183"/>
                  </a:lnTo>
                  <a:lnTo>
                    <a:pt x="113" y="186"/>
                  </a:lnTo>
                  <a:lnTo>
                    <a:pt x="117" y="185"/>
                  </a:lnTo>
                  <a:lnTo>
                    <a:pt x="120" y="194"/>
                  </a:lnTo>
                  <a:lnTo>
                    <a:pt x="125" y="197"/>
                  </a:lnTo>
                  <a:lnTo>
                    <a:pt x="134" y="196"/>
                  </a:lnTo>
                  <a:lnTo>
                    <a:pt x="143" y="204"/>
                  </a:lnTo>
                  <a:lnTo>
                    <a:pt x="149" y="205"/>
                  </a:lnTo>
                  <a:lnTo>
                    <a:pt x="150" y="207"/>
                  </a:lnTo>
                  <a:lnTo>
                    <a:pt x="154" y="209"/>
                  </a:lnTo>
                  <a:lnTo>
                    <a:pt x="165" y="212"/>
                  </a:lnTo>
                  <a:lnTo>
                    <a:pt x="171" y="203"/>
                  </a:lnTo>
                  <a:lnTo>
                    <a:pt x="174" y="202"/>
                  </a:lnTo>
                  <a:lnTo>
                    <a:pt x="176" y="202"/>
                  </a:lnTo>
                  <a:lnTo>
                    <a:pt x="177" y="206"/>
                  </a:lnTo>
                  <a:lnTo>
                    <a:pt x="182" y="206"/>
                  </a:lnTo>
                  <a:lnTo>
                    <a:pt x="185" y="209"/>
                  </a:lnTo>
                  <a:lnTo>
                    <a:pt x="200" y="205"/>
                  </a:lnTo>
                  <a:lnTo>
                    <a:pt x="203" y="206"/>
                  </a:lnTo>
                  <a:lnTo>
                    <a:pt x="207" y="205"/>
                  </a:lnTo>
                  <a:lnTo>
                    <a:pt x="213" y="207"/>
                  </a:lnTo>
                  <a:lnTo>
                    <a:pt x="217" y="206"/>
                  </a:lnTo>
                  <a:lnTo>
                    <a:pt x="226" y="203"/>
                  </a:lnTo>
                  <a:lnTo>
                    <a:pt x="219" y="193"/>
                  </a:lnTo>
                  <a:lnTo>
                    <a:pt x="216" y="192"/>
                  </a:lnTo>
                  <a:lnTo>
                    <a:pt x="214" y="188"/>
                  </a:lnTo>
                  <a:lnTo>
                    <a:pt x="201" y="184"/>
                  </a:lnTo>
                  <a:lnTo>
                    <a:pt x="199" y="180"/>
                  </a:lnTo>
                  <a:lnTo>
                    <a:pt x="190" y="180"/>
                  </a:lnTo>
                  <a:lnTo>
                    <a:pt x="185" y="169"/>
                  </a:lnTo>
                  <a:lnTo>
                    <a:pt x="182" y="165"/>
                  </a:lnTo>
                  <a:lnTo>
                    <a:pt x="176" y="158"/>
                  </a:lnTo>
                  <a:lnTo>
                    <a:pt x="175" y="156"/>
                  </a:lnTo>
                  <a:lnTo>
                    <a:pt x="171" y="153"/>
                  </a:lnTo>
                  <a:lnTo>
                    <a:pt x="173" y="124"/>
                  </a:lnTo>
                  <a:lnTo>
                    <a:pt x="176" y="122"/>
                  </a:lnTo>
                  <a:lnTo>
                    <a:pt x="187" y="103"/>
                  </a:lnTo>
                  <a:lnTo>
                    <a:pt x="186" y="98"/>
                  </a:lnTo>
                  <a:lnTo>
                    <a:pt x="180" y="95"/>
                  </a:lnTo>
                  <a:lnTo>
                    <a:pt x="169" y="98"/>
                  </a:lnTo>
                  <a:lnTo>
                    <a:pt x="163" y="96"/>
                  </a:lnTo>
                  <a:lnTo>
                    <a:pt x="160" y="92"/>
                  </a:lnTo>
                  <a:lnTo>
                    <a:pt x="158" y="83"/>
                  </a:lnTo>
                  <a:lnTo>
                    <a:pt x="157" y="69"/>
                  </a:lnTo>
                  <a:lnTo>
                    <a:pt x="165" y="55"/>
                  </a:lnTo>
                  <a:lnTo>
                    <a:pt x="167" y="49"/>
                  </a:lnTo>
                  <a:lnTo>
                    <a:pt x="165" y="40"/>
                  </a:lnTo>
                  <a:lnTo>
                    <a:pt x="166" y="35"/>
                  </a:lnTo>
                  <a:lnTo>
                    <a:pt x="165" y="30"/>
                  </a:lnTo>
                  <a:lnTo>
                    <a:pt x="170" y="24"/>
                  </a:lnTo>
                  <a:lnTo>
                    <a:pt x="168" y="18"/>
                  </a:lnTo>
                  <a:lnTo>
                    <a:pt x="163" y="15"/>
                  </a:lnTo>
                  <a:lnTo>
                    <a:pt x="158" y="10"/>
                  </a:lnTo>
                  <a:lnTo>
                    <a:pt x="151" y="11"/>
                  </a:lnTo>
                  <a:lnTo>
                    <a:pt x="143" y="10"/>
                  </a:lnTo>
                  <a:lnTo>
                    <a:pt x="142" y="3"/>
                  </a:lnTo>
                  <a:lnTo>
                    <a:pt x="137" y="0"/>
                  </a:lnTo>
                  <a:lnTo>
                    <a:pt x="131" y="1"/>
                  </a:lnTo>
                  <a:lnTo>
                    <a:pt x="128" y="5"/>
                  </a:lnTo>
                  <a:lnTo>
                    <a:pt x="126" y="8"/>
                  </a:lnTo>
                  <a:lnTo>
                    <a:pt x="128" y="13"/>
                  </a:lnTo>
                  <a:lnTo>
                    <a:pt x="125" y="20"/>
                  </a:lnTo>
                  <a:lnTo>
                    <a:pt x="133" y="24"/>
                  </a:lnTo>
                  <a:lnTo>
                    <a:pt x="134" y="29"/>
                  </a:lnTo>
                  <a:lnTo>
                    <a:pt x="131" y="33"/>
                  </a:lnTo>
                  <a:lnTo>
                    <a:pt x="134" y="40"/>
                  </a:lnTo>
                  <a:lnTo>
                    <a:pt x="134" y="46"/>
                  </a:lnTo>
                  <a:lnTo>
                    <a:pt x="131" y="49"/>
                  </a:lnTo>
                  <a:lnTo>
                    <a:pt x="126" y="48"/>
                  </a:lnTo>
                  <a:lnTo>
                    <a:pt x="124" y="44"/>
                  </a:lnTo>
                  <a:lnTo>
                    <a:pt x="125" y="40"/>
                  </a:lnTo>
                  <a:lnTo>
                    <a:pt x="124" y="36"/>
                  </a:lnTo>
                  <a:lnTo>
                    <a:pt x="119" y="33"/>
                  </a:lnTo>
                  <a:lnTo>
                    <a:pt x="121" y="28"/>
                  </a:lnTo>
                  <a:lnTo>
                    <a:pt x="118" y="27"/>
                  </a:lnTo>
                  <a:lnTo>
                    <a:pt x="114" y="29"/>
                  </a:lnTo>
                  <a:lnTo>
                    <a:pt x="104" y="29"/>
                  </a:lnTo>
                  <a:lnTo>
                    <a:pt x="101" y="32"/>
                  </a:lnTo>
                  <a:lnTo>
                    <a:pt x="101" y="38"/>
                  </a:lnTo>
                  <a:lnTo>
                    <a:pt x="89" y="39"/>
                  </a:lnTo>
                  <a:lnTo>
                    <a:pt x="86" y="38"/>
                  </a:lnTo>
                  <a:lnTo>
                    <a:pt x="77" y="26"/>
                  </a:lnTo>
                  <a:lnTo>
                    <a:pt x="78" y="20"/>
                  </a:lnTo>
                  <a:lnTo>
                    <a:pt x="78" y="17"/>
                  </a:lnTo>
                  <a:lnTo>
                    <a:pt x="76" y="14"/>
                  </a:lnTo>
                  <a:lnTo>
                    <a:pt x="72" y="14"/>
                  </a:lnTo>
                  <a:lnTo>
                    <a:pt x="66" y="17"/>
                  </a:lnTo>
                  <a:lnTo>
                    <a:pt x="62" y="19"/>
                  </a:lnTo>
                  <a:lnTo>
                    <a:pt x="62" y="25"/>
                  </a:lnTo>
                  <a:lnTo>
                    <a:pt x="62" y="32"/>
                  </a:lnTo>
                  <a:lnTo>
                    <a:pt x="65" y="39"/>
                  </a:lnTo>
                  <a:lnTo>
                    <a:pt x="63" y="46"/>
                  </a:lnTo>
                  <a:lnTo>
                    <a:pt x="58" y="53"/>
                  </a:lnTo>
                  <a:lnTo>
                    <a:pt x="54" y="58"/>
                  </a:lnTo>
                  <a:lnTo>
                    <a:pt x="42" y="70"/>
                  </a:lnTo>
                  <a:lnTo>
                    <a:pt x="41" y="73"/>
                  </a:lnTo>
                  <a:lnTo>
                    <a:pt x="44" y="84"/>
                  </a:lnTo>
                  <a:lnTo>
                    <a:pt x="43" y="88"/>
                  </a:lnTo>
                  <a:lnTo>
                    <a:pt x="44" y="93"/>
                  </a:lnTo>
                  <a:lnTo>
                    <a:pt x="42" y="98"/>
                  </a:lnTo>
                  <a:lnTo>
                    <a:pt x="40" y="98"/>
                  </a:lnTo>
                  <a:lnTo>
                    <a:pt x="34" y="94"/>
                  </a:lnTo>
                  <a:lnTo>
                    <a:pt x="38" y="89"/>
                  </a:lnTo>
                  <a:lnTo>
                    <a:pt x="37" y="85"/>
                  </a:lnTo>
                  <a:lnTo>
                    <a:pt x="24" y="73"/>
                  </a:lnTo>
                  <a:lnTo>
                    <a:pt x="30" y="66"/>
                  </a:lnTo>
                  <a:lnTo>
                    <a:pt x="29" y="62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21" y="64"/>
                  </a:lnTo>
                  <a:lnTo>
                    <a:pt x="14" y="78"/>
                  </a:lnTo>
                  <a:lnTo>
                    <a:pt x="7" y="84"/>
                  </a:lnTo>
                  <a:lnTo>
                    <a:pt x="7" y="90"/>
                  </a:lnTo>
                  <a:lnTo>
                    <a:pt x="4" y="95"/>
                  </a:lnTo>
                  <a:lnTo>
                    <a:pt x="6" y="106"/>
                  </a:lnTo>
                  <a:lnTo>
                    <a:pt x="10" y="112"/>
                  </a:lnTo>
                  <a:lnTo>
                    <a:pt x="10" y="118"/>
                  </a:lnTo>
                  <a:lnTo>
                    <a:pt x="14" y="129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8" name="Freeform 43">
              <a:extLst>
                <a:ext uri="{FF2B5EF4-FFF2-40B4-BE49-F238E27FC236}">
                  <a16:creationId xmlns:a16="http://schemas.microsoft.com/office/drawing/2014/main" id="{E7EBF28C-E112-41D7-B6F4-3D6A99B046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6698" y="1848855"/>
              <a:ext cx="520388" cy="616200"/>
            </a:xfrm>
            <a:custGeom>
              <a:avLst/>
              <a:gdLst>
                <a:gd name="T0" fmla="*/ 41 w 196"/>
                <a:gd name="T1" fmla="*/ 108 h 228"/>
                <a:gd name="T2" fmla="*/ 58 w 196"/>
                <a:gd name="T3" fmla="*/ 90 h 228"/>
                <a:gd name="T4" fmla="*/ 71 w 196"/>
                <a:gd name="T5" fmla="*/ 85 h 228"/>
                <a:gd name="T6" fmla="*/ 77 w 196"/>
                <a:gd name="T7" fmla="*/ 69 h 228"/>
                <a:gd name="T8" fmla="*/ 92 w 196"/>
                <a:gd name="T9" fmla="*/ 64 h 228"/>
                <a:gd name="T10" fmla="*/ 100 w 196"/>
                <a:gd name="T11" fmla="*/ 48 h 228"/>
                <a:gd name="T12" fmla="*/ 96 w 196"/>
                <a:gd name="T13" fmla="*/ 29 h 228"/>
                <a:gd name="T14" fmla="*/ 105 w 196"/>
                <a:gd name="T15" fmla="*/ 14 h 228"/>
                <a:gd name="T16" fmla="*/ 119 w 196"/>
                <a:gd name="T17" fmla="*/ 9 h 228"/>
                <a:gd name="T18" fmla="*/ 135 w 196"/>
                <a:gd name="T19" fmla="*/ 0 h 228"/>
                <a:gd name="T20" fmla="*/ 158 w 196"/>
                <a:gd name="T21" fmla="*/ 16 h 228"/>
                <a:gd name="T22" fmla="*/ 141 w 196"/>
                <a:gd name="T23" fmla="*/ 35 h 228"/>
                <a:gd name="T24" fmla="*/ 134 w 196"/>
                <a:gd name="T25" fmla="*/ 57 h 228"/>
                <a:gd name="T26" fmla="*/ 138 w 196"/>
                <a:gd name="T27" fmla="*/ 75 h 228"/>
                <a:gd name="T28" fmla="*/ 137 w 196"/>
                <a:gd name="T29" fmla="*/ 85 h 228"/>
                <a:gd name="T30" fmla="*/ 146 w 196"/>
                <a:gd name="T31" fmla="*/ 92 h 228"/>
                <a:gd name="T32" fmla="*/ 155 w 196"/>
                <a:gd name="T33" fmla="*/ 102 h 228"/>
                <a:gd name="T34" fmla="*/ 183 w 196"/>
                <a:gd name="T35" fmla="*/ 99 h 228"/>
                <a:gd name="T36" fmla="*/ 190 w 196"/>
                <a:gd name="T37" fmla="*/ 116 h 228"/>
                <a:gd name="T38" fmla="*/ 192 w 196"/>
                <a:gd name="T39" fmla="*/ 124 h 228"/>
                <a:gd name="T40" fmla="*/ 182 w 196"/>
                <a:gd name="T41" fmla="*/ 129 h 228"/>
                <a:gd name="T42" fmla="*/ 140 w 196"/>
                <a:gd name="T43" fmla="*/ 152 h 228"/>
                <a:gd name="T44" fmla="*/ 142 w 196"/>
                <a:gd name="T45" fmla="*/ 148 h 228"/>
                <a:gd name="T46" fmla="*/ 147 w 196"/>
                <a:gd name="T47" fmla="*/ 140 h 228"/>
                <a:gd name="T48" fmla="*/ 140 w 196"/>
                <a:gd name="T49" fmla="*/ 142 h 228"/>
                <a:gd name="T50" fmla="*/ 129 w 196"/>
                <a:gd name="T51" fmla="*/ 146 h 228"/>
                <a:gd name="T52" fmla="*/ 121 w 196"/>
                <a:gd name="T53" fmla="*/ 174 h 228"/>
                <a:gd name="T54" fmla="*/ 126 w 196"/>
                <a:gd name="T55" fmla="*/ 178 h 228"/>
                <a:gd name="T56" fmla="*/ 129 w 196"/>
                <a:gd name="T57" fmla="*/ 193 h 228"/>
                <a:gd name="T58" fmla="*/ 138 w 196"/>
                <a:gd name="T59" fmla="*/ 199 h 228"/>
                <a:gd name="T60" fmla="*/ 146 w 196"/>
                <a:gd name="T61" fmla="*/ 208 h 228"/>
                <a:gd name="T62" fmla="*/ 143 w 196"/>
                <a:gd name="T63" fmla="*/ 222 h 228"/>
                <a:gd name="T64" fmla="*/ 137 w 196"/>
                <a:gd name="T65" fmla="*/ 219 h 228"/>
                <a:gd name="T66" fmla="*/ 132 w 196"/>
                <a:gd name="T67" fmla="*/ 225 h 228"/>
                <a:gd name="T68" fmla="*/ 126 w 196"/>
                <a:gd name="T69" fmla="*/ 212 h 228"/>
                <a:gd name="T70" fmla="*/ 115 w 196"/>
                <a:gd name="T71" fmla="*/ 208 h 228"/>
                <a:gd name="T72" fmla="*/ 87 w 196"/>
                <a:gd name="T73" fmla="*/ 210 h 228"/>
                <a:gd name="T74" fmla="*/ 66 w 196"/>
                <a:gd name="T75" fmla="*/ 212 h 228"/>
                <a:gd name="T76" fmla="*/ 44 w 196"/>
                <a:gd name="T77" fmla="*/ 196 h 228"/>
                <a:gd name="T78" fmla="*/ 28 w 196"/>
                <a:gd name="T79" fmla="*/ 184 h 228"/>
                <a:gd name="T80" fmla="*/ 11 w 196"/>
                <a:gd name="T81" fmla="*/ 169 h 228"/>
                <a:gd name="T82" fmla="*/ 0 w 196"/>
                <a:gd name="T83" fmla="*/ 157 h 228"/>
                <a:gd name="T84" fmla="*/ 16 w 196"/>
                <a:gd name="T85" fmla="*/ 10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6" h="228">
                  <a:moveTo>
                    <a:pt x="35" y="115"/>
                  </a:moveTo>
                  <a:lnTo>
                    <a:pt x="39" y="114"/>
                  </a:lnTo>
                  <a:lnTo>
                    <a:pt x="41" y="108"/>
                  </a:lnTo>
                  <a:lnTo>
                    <a:pt x="51" y="97"/>
                  </a:lnTo>
                  <a:lnTo>
                    <a:pt x="55" y="95"/>
                  </a:lnTo>
                  <a:lnTo>
                    <a:pt x="58" y="90"/>
                  </a:lnTo>
                  <a:lnTo>
                    <a:pt x="63" y="89"/>
                  </a:lnTo>
                  <a:lnTo>
                    <a:pt x="68" y="86"/>
                  </a:lnTo>
                  <a:lnTo>
                    <a:pt x="71" y="85"/>
                  </a:lnTo>
                  <a:lnTo>
                    <a:pt x="77" y="85"/>
                  </a:lnTo>
                  <a:lnTo>
                    <a:pt x="78" y="79"/>
                  </a:lnTo>
                  <a:lnTo>
                    <a:pt x="77" y="69"/>
                  </a:lnTo>
                  <a:lnTo>
                    <a:pt x="80" y="68"/>
                  </a:lnTo>
                  <a:lnTo>
                    <a:pt x="86" y="67"/>
                  </a:lnTo>
                  <a:lnTo>
                    <a:pt x="92" y="64"/>
                  </a:lnTo>
                  <a:lnTo>
                    <a:pt x="96" y="59"/>
                  </a:lnTo>
                  <a:lnTo>
                    <a:pt x="99" y="54"/>
                  </a:lnTo>
                  <a:lnTo>
                    <a:pt x="100" y="48"/>
                  </a:lnTo>
                  <a:lnTo>
                    <a:pt x="93" y="41"/>
                  </a:lnTo>
                  <a:lnTo>
                    <a:pt x="94" y="32"/>
                  </a:lnTo>
                  <a:lnTo>
                    <a:pt x="96" y="29"/>
                  </a:lnTo>
                  <a:lnTo>
                    <a:pt x="97" y="22"/>
                  </a:lnTo>
                  <a:lnTo>
                    <a:pt x="99" y="16"/>
                  </a:lnTo>
                  <a:lnTo>
                    <a:pt x="105" y="14"/>
                  </a:lnTo>
                  <a:lnTo>
                    <a:pt x="110" y="10"/>
                  </a:lnTo>
                  <a:lnTo>
                    <a:pt x="114" y="5"/>
                  </a:lnTo>
                  <a:lnTo>
                    <a:pt x="119" y="9"/>
                  </a:lnTo>
                  <a:lnTo>
                    <a:pt x="124" y="8"/>
                  </a:lnTo>
                  <a:lnTo>
                    <a:pt x="130" y="5"/>
                  </a:lnTo>
                  <a:lnTo>
                    <a:pt x="135" y="0"/>
                  </a:lnTo>
                  <a:lnTo>
                    <a:pt x="150" y="5"/>
                  </a:lnTo>
                  <a:lnTo>
                    <a:pt x="158" y="6"/>
                  </a:lnTo>
                  <a:lnTo>
                    <a:pt x="158" y="16"/>
                  </a:lnTo>
                  <a:lnTo>
                    <a:pt x="146" y="27"/>
                  </a:lnTo>
                  <a:lnTo>
                    <a:pt x="146" y="32"/>
                  </a:lnTo>
                  <a:lnTo>
                    <a:pt x="141" y="35"/>
                  </a:lnTo>
                  <a:lnTo>
                    <a:pt x="140" y="44"/>
                  </a:lnTo>
                  <a:lnTo>
                    <a:pt x="135" y="53"/>
                  </a:lnTo>
                  <a:lnTo>
                    <a:pt x="134" y="57"/>
                  </a:lnTo>
                  <a:lnTo>
                    <a:pt x="138" y="66"/>
                  </a:lnTo>
                  <a:lnTo>
                    <a:pt x="139" y="69"/>
                  </a:lnTo>
                  <a:lnTo>
                    <a:pt x="138" y="75"/>
                  </a:lnTo>
                  <a:lnTo>
                    <a:pt x="136" y="78"/>
                  </a:lnTo>
                  <a:lnTo>
                    <a:pt x="135" y="81"/>
                  </a:lnTo>
                  <a:lnTo>
                    <a:pt x="137" y="85"/>
                  </a:lnTo>
                  <a:lnTo>
                    <a:pt x="140" y="88"/>
                  </a:lnTo>
                  <a:lnTo>
                    <a:pt x="144" y="90"/>
                  </a:lnTo>
                  <a:lnTo>
                    <a:pt x="146" y="92"/>
                  </a:lnTo>
                  <a:lnTo>
                    <a:pt x="148" y="98"/>
                  </a:lnTo>
                  <a:lnTo>
                    <a:pt x="151" y="100"/>
                  </a:lnTo>
                  <a:lnTo>
                    <a:pt x="155" y="102"/>
                  </a:lnTo>
                  <a:lnTo>
                    <a:pt x="169" y="97"/>
                  </a:lnTo>
                  <a:lnTo>
                    <a:pt x="174" y="97"/>
                  </a:lnTo>
                  <a:lnTo>
                    <a:pt x="183" y="99"/>
                  </a:lnTo>
                  <a:lnTo>
                    <a:pt x="186" y="105"/>
                  </a:lnTo>
                  <a:lnTo>
                    <a:pt x="188" y="113"/>
                  </a:lnTo>
                  <a:lnTo>
                    <a:pt x="190" y="116"/>
                  </a:lnTo>
                  <a:lnTo>
                    <a:pt x="189" y="120"/>
                  </a:lnTo>
                  <a:lnTo>
                    <a:pt x="196" y="120"/>
                  </a:lnTo>
                  <a:lnTo>
                    <a:pt x="192" y="124"/>
                  </a:lnTo>
                  <a:lnTo>
                    <a:pt x="189" y="127"/>
                  </a:lnTo>
                  <a:lnTo>
                    <a:pt x="187" y="128"/>
                  </a:lnTo>
                  <a:lnTo>
                    <a:pt x="182" y="129"/>
                  </a:lnTo>
                  <a:lnTo>
                    <a:pt x="166" y="137"/>
                  </a:lnTo>
                  <a:lnTo>
                    <a:pt x="154" y="144"/>
                  </a:lnTo>
                  <a:lnTo>
                    <a:pt x="140" y="152"/>
                  </a:lnTo>
                  <a:lnTo>
                    <a:pt x="138" y="152"/>
                  </a:lnTo>
                  <a:lnTo>
                    <a:pt x="137" y="150"/>
                  </a:lnTo>
                  <a:lnTo>
                    <a:pt x="142" y="148"/>
                  </a:lnTo>
                  <a:lnTo>
                    <a:pt x="144" y="144"/>
                  </a:lnTo>
                  <a:lnTo>
                    <a:pt x="148" y="142"/>
                  </a:lnTo>
                  <a:lnTo>
                    <a:pt x="147" y="140"/>
                  </a:lnTo>
                  <a:lnTo>
                    <a:pt x="145" y="139"/>
                  </a:lnTo>
                  <a:lnTo>
                    <a:pt x="143" y="142"/>
                  </a:lnTo>
                  <a:lnTo>
                    <a:pt x="140" y="142"/>
                  </a:lnTo>
                  <a:lnTo>
                    <a:pt x="139" y="144"/>
                  </a:lnTo>
                  <a:lnTo>
                    <a:pt x="132" y="144"/>
                  </a:lnTo>
                  <a:lnTo>
                    <a:pt x="129" y="146"/>
                  </a:lnTo>
                  <a:lnTo>
                    <a:pt x="125" y="149"/>
                  </a:lnTo>
                  <a:lnTo>
                    <a:pt x="121" y="167"/>
                  </a:lnTo>
                  <a:lnTo>
                    <a:pt x="121" y="174"/>
                  </a:lnTo>
                  <a:lnTo>
                    <a:pt x="124" y="180"/>
                  </a:lnTo>
                  <a:lnTo>
                    <a:pt x="124" y="181"/>
                  </a:lnTo>
                  <a:lnTo>
                    <a:pt x="126" y="178"/>
                  </a:lnTo>
                  <a:lnTo>
                    <a:pt x="127" y="179"/>
                  </a:lnTo>
                  <a:lnTo>
                    <a:pt x="128" y="187"/>
                  </a:lnTo>
                  <a:lnTo>
                    <a:pt x="129" y="193"/>
                  </a:lnTo>
                  <a:lnTo>
                    <a:pt x="134" y="196"/>
                  </a:lnTo>
                  <a:lnTo>
                    <a:pt x="135" y="199"/>
                  </a:lnTo>
                  <a:lnTo>
                    <a:pt x="138" y="199"/>
                  </a:lnTo>
                  <a:lnTo>
                    <a:pt x="140" y="202"/>
                  </a:lnTo>
                  <a:lnTo>
                    <a:pt x="145" y="204"/>
                  </a:lnTo>
                  <a:lnTo>
                    <a:pt x="146" y="208"/>
                  </a:lnTo>
                  <a:lnTo>
                    <a:pt x="144" y="214"/>
                  </a:lnTo>
                  <a:lnTo>
                    <a:pt x="144" y="218"/>
                  </a:lnTo>
                  <a:lnTo>
                    <a:pt x="143" y="222"/>
                  </a:lnTo>
                  <a:lnTo>
                    <a:pt x="141" y="223"/>
                  </a:lnTo>
                  <a:lnTo>
                    <a:pt x="139" y="220"/>
                  </a:lnTo>
                  <a:lnTo>
                    <a:pt x="137" y="219"/>
                  </a:lnTo>
                  <a:lnTo>
                    <a:pt x="137" y="225"/>
                  </a:lnTo>
                  <a:lnTo>
                    <a:pt x="134" y="228"/>
                  </a:lnTo>
                  <a:lnTo>
                    <a:pt x="132" y="225"/>
                  </a:lnTo>
                  <a:lnTo>
                    <a:pt x="130" y="222"/>
                  </a:lnTo>
                  <a:lnTo>
                    <a:pt x="129" y="215"/>
                  </a:lnTo>
                  <a:lnTo>
                    <a:pt x="126" y="212"/>
                  </a:lnTo>
                  <a:lnTo>
                    <a:pt x="124" y="211"/>
                  </a:lnTo>
                  <a:lnTo>
                    <a:pt x="120" y="210"/>
                  </a:lnTo>
                  <a:lnTo>
                    <a:pt x="115" y="208"/>
                  </a:lnTo>
                  <a:lnTo>
                    <a:pt x="96" y="207"/>
                  </a:lnTo>
                  <a:lnTo>
                    <a:pt x="92" y="208"/>
                  </a:lnTo>
                  <a:lnTo>
                    <a:pt x="87" y="210"/>
                  </a:lnTo>
                  <a:lnTo>
                    <a:pt x="82" y="214"/>
                  </a:lnTo>
                  <a:lnTo>
                    <a:pt x="73" y="216"/>
                  </a:lnTo>
                  <a:lnTo>
                    <a:pt x="66" y="212"/>
                  </a:lnTo>
                  <a:lnTo>
                    <a:pt x="55" y="207"/>
                  </a:lnTo>
                  <a:lnTo>
                    <a:pt x="48" y="197"/>
                  </a:lnTo>
                  <a:lnTo>
                    <a:pt x="44" y="196"/>
                  </a:lnTo>
                  <a:lnTo>
                    <a:pt x="42" y="192"/>
                  </a:lnTo>
                  <a:lnTo>
                    <a:pt x="30" y="188"/>
                  </a:lnTo>
                  <a:lnTo>
                    <a:pt x="28" y="184"/>
                  </a:lnTo>
                  <a:lnTo>
                    <a:pt x="19" y="184"/>
                  </a:lnTo>
                  <a:lnTo>
                    <a:pt x="14" y="173"/>
                  </a:lnTo>
                  <a:lnTo>
                    <a:pt x="11" y="169"/>
                  </a:lnTo>
                  <a:lnTo>
                    <a:pt x="4" y="163"/>
                  </a:lnTo>
                  <a:lnTo>
                    <a:pt x="4" y="160"/>
                  </a:lnTo>
                  <a:lnTo>
                    <a:pt x="0" y="157"/>
                  </a:lnTo>
                  <a:lnTo>
                    <a:pt x="2" y="129"/>
                  </a:lnTo>
                  <a:lnTo>
                    <a:pt x="4" y="127"/>
                  </a:lnTo>
                  <a:lnTo>
                    <a:pt x="16" y="108"/>
                  </a:lnTo>
                  <a:lnTo>
                    <a:pt x="22" y="115"/>
                  </a:lnTo>
                  <a:lnTo>
                    <a:pt x="35" y="115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939841DC-3E45-41E2-9EAD-E9A50AFCBF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6698" y="1848855"/>
              <a:ext cx="520388" cy="616200"/>
            </a:xfrm>
            <a:custGeom>
              <a:avLst/>
              <a:gdLst>
                <a:gd name="T0" fmla="*/ 41 w 196"/>
                <a:gd name="T1" fmla="*/ 108 h 228"/>
                <a:gd name="T2" fmla="*/ 58 w 196"/>
                <a:gd name="T3" fmla="*/ 90 h 228"/>
                <a:gd name="T4" fmla="*/ 71 w 196"/>
                <a:gd name="T5" fmla="*/ 85 h 228"/>
                <a:gd name="T6" fmla="*/ 77 w 196"/>
                <a:gd name="T7" fmla="*/ 69 h 228"/>
                <a:gd name="T8" fmla="*/ 92 w 196"/>
                <a:gd name="T9" fmla="*/ 64 h 228"/>
                <a:gd name="T10" fmla="*/ 100 w 196"/>
                <a:gd name="T11" fmla="*/ 48 h 228"/>
                <a:gd name="T12" fmla="*/ 96 w 196"/>
                <a:gd name="T13" fmla="*/ 29 h 228"/>
                <a:gd name="T14" fmla="*/ 105 w 196"/>
                <a:gd name="T15" fmla="*/ 14 h 228"/>
                <a:gd name="T16" fmla="*/ 119 w 196"/>
                <a:gd name="T17" fmla="*/ 9 h 228"/>
                <a:gd name="T18" fmla="*/ 135 w 196"/>
                <a:gd name="T19" fmla="*/ 0 h 228"/>
                <a:gd name="T20" fmla="*/ 158 w 196"/>
                <a:gd name="T21" fmla="*/ 16 h 228"/>
                <a:gd name="T22" fmla="*/ 141 w 196"/>
                <a:gd name="T23" fmla="*/ 35 h 228"/>
                <a:gd name="T24" fmla="*/ 134 w 196"/>
                <a:gd name="T25" fmla="*/ 57 h 228"/>
                <a:gd name="T26" fmla="*/ 138 w 196"/>
                <a:gd name="T27" fmla="*/ 75 h 228"/>
                <a:gd name="T28" fmla="*/ 137 w 196"/>
                <a:gd name="T29" fmla="*/ 85 h 228"/>
                <a:gd name="T30" fmla="*/ 146 w 196"/>
                <a:gd name="T31" fmla="*/ 92 h 228"/>
                <a:gd name="T32" fmla="*/ 155 w 196"/>
                <a:gd name="T33" fmla="*/ 102 h 228"/>
                <a:gd name="T34" fmla="*/ 183 w 196"/>
                <a:gd name="T35" fmla="*/ 99 h 228"/>
                <a:gd name="T36" fmla="*/ 190 w 196"/>
                <a:gd name="T37" fmla="*/ 116 h 228"/>
                <a:gd name="T38" fmla="*/ 192 w 196"/>
                <a:gd name="T39" fmla="*/ 124 h 228"/>
                <a:gd name="T40" fmla="*/ 182 w 196"/>
                <a:gd name="T41" fmla="*/ 129 h 228"/>
                <a:gd name="T42" fmla="*/ 140 w 196"/>
                <a:gd name="T43" fmla="*/ 152 h 228"/>
                <a:gd name="T44" fmla="*/ 142 w 196"/>
                <a:gd name="T45" fmla="*/ 148 h 228"/>
                <a:gd name="T46" fmla="*/ 147 w 196"/>
                <a:gd name="T47" fmla="*/ 140 h 228"/>
                <a:gd name="T48" fmla="*/ 140 w 196"/>
                <a:gd name="T49" fmla="*/ 142 h 228"/>
                <a:gd name="T50" fmla="*/ 129 w 196"/>
                <a:gd name="T51" fmla="*/ 146 h 228"/>
                <a:gd name="T52" fmla="*/ 121 w 196"/>
                <a:gd name="T53" fmla="*/ 174 h 228"/>
                <a:gd name="T54" fmla="*/ 126 w 196"/>
                <a:gd name="T55" fmla="*/ 178 h 228"/>
                <a:gd name="T56" fmla="*/ 129 w 196"/>
                <a:gd name="T57" fmla="*/ 193 h 228"/>
                <a:gd name="T58" fmla="*/ 138 w 196"/>
                <a:gd name="T59" fmla="*/ 199 h 228"/>
                <a:gd name="T60" fmla="*/ 146 w 196"/>
                <a:gd name="T61" fmla="*/ 208 h 228"/>
                <a:gd name="T62" fmla="*/ 143 w 196"/>
                <a:gd name="T63" fmla="*/ 222 h 228"/>
                <a:gd name="T64" fmla="*/ 137 w 196"/>
                <a:gd name="T65" fmla="*/ 219 h 228"/>
                <a:gd name="T66" fmla="*/ 132 w 196"/>
                <a:gd name="T67" fmla="*/ 225 h 228"/>
                <a:gd name="T68" fmla="*/ 126 w 196"/>
                <a:gd name="T69" fmla="*/ 212 h 228"/>
                <a:gd name="T70" fmla="*/ 115 w 196"/>
                <a:gd name="T71" fmla="*/ 208 h 228"/>
                <a:gd name="T72" fmla="*/ 87 w 196"/>
                <a:gd name="T73" fmla="*/ 210 h 228"/>
                <a:gd name="T74" fmla="*/ 66 w 196"/>
                <a:gd name="T75" fmla="*/ 212 h 228"/>
                <a:gd name="T76" fmla="*/ 44 w 196"/>
                <a:gd name="T77" fmla="*/ 196 h 228"/>
                <a:gd name="T78" fmla="*/ 28 w 196"/>
                <a:gd name="T79" fmla="*/ 184 h 228"/>
                <a:gd name="T80" fmla="*/ 11 w 196"/>
                <a:gd name="T81" fmla="*/ 169 h 228"/>
                <a:gd name="T82" fmla="*/ 0 w 196"/>
                <a:gd name="T83" fmla="*/ 157 h 228"/>
                <a:gd name="T84" fmla="*/ 16 w 196"/>
                <a:gd name="T85" fmla="*/ 10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6" h="228">
                  <a:moveTo>
                    <a:pt x="35" y="115"/>
                  </a:moveTo>
                  <a:lnTo>
                    <a:pt x="39" y="114"/>
                  </a:lnTo>
                  <a:lnTo>
                    <a:pt x="41" y="108"/>
                  </a:lnTo>
                  <a:lnTo>
                    <a:pt x="51" y="97"/>
                  </a:lnTo>
                  <a:lnTo>
                    <a:pt x="55" y="95"/>
                  </a:lnTo>
                  <a:lnTo>
                    <a:pt x="58" y="90"/>
                  </a:lnTo>
                  <a:lnTo>
                    <a:pt x="63" y="89"/>
                  </a:lnTo>
                  <a:lnTo>
                    <a:pt x="68" y="86"/>
                  </a:lnTo>
                  <a:lnTo>
                    <a:pt x="71" y="85"/>
                  </a:lnTo>
                  <a:lnTo>
                    <a:pt x="77" y="85"/>
                  </a:lnTo>
                  <a:lnTo>
                    <a:pt x="78" y="79"/>
                  </a:lnTo>
                  <a:lnTo>
                    <a:pt x="77" y="69"/>
                  </a:lnTo>
                  <a:lnTo>
                    <a:pt x="80" y="68"/>
                  </a:lnTo>
                  <a:lnTo>
                    <a:pt x="86" y="67"/>
                  </a:lnTo>
                  <a:lnTo>
                    <a:pt x="92" y="64"/>
                  </a:lnTo>
                  <a:lnTo>
                    <a:pt x="96" y="59"/>
                  </a:lnTo>
                  <a:lnTo>
                    <a:pt x="99" y="54"/>
                  </a:lnTo>
                  <a:lnTo>
                    <a:pt x="100" y="48"/>
                  </a:lnTo>
                  <a:lnTo>
                    <a:pt x="93" y="41"/>
                  </a:lnTo>
                  <a:lnTo>
                    <a:pt x="94" y="32"/>
                  </a:lnTo>
                  <a:lnTo>
                    <a:pt x="96" y="29"/>
                  </a:lnTo>
                  <a:lnTo>
                    <a:pt x="97" y="22"/>
                  </a:lnTo>
                  <a:lnTo>
                    <a:pt x="99" y="16"/>
                  </a:lnTo>
                  <a:lnTo>
                    <a:pt x="105" y="14"/>
                  </a:lnTo>
                  <a:lnTo>
                    <a:pt x="110" y="10"/>
                  </a:lnTo>
                  <a:lnTo>
                    <a:pt x="114" y="5"/>
                  </a:lnTo>
                  <a:lnTo>
                    <a:pt x="119" y="9"/>
                  </a:lnTo>
                  <a:lnTo>
                    <a:pt x="124" y="8"/>
                  </a:lnTo>
                  <a:lnTo>
                    <a:pt x="130" y="5"/>
                  </a:lnTo>
                  <a:lnTo>
                    <a:pt x="135" y="0"/>
                  </a:lnTo>
                  <a:lnTo>
                    <a:pt x="150" y="5"/>
                  </a:lnTo>
                  <a:lnTo>
                    <a:pt x="158" y="6"/>
                  </a:lnTo>
                  <a:lnTo>
                    <a:pt x="158" y="16"/>
                  </a:lnTo>
                  <a:lnTo>
                    <a:pt x="146" y="27"/>
                  </a:lnTo>
                  <a:lnTo>
                    <a:pt x="146" y="32"/>
                  </a:lnTo>
                  <a:lnTo>
                    <a:pt x="141" y="35"/>
                  </a:lnTo>
                  <a:lnTo>
                    <a:pt x="140" y="44"/>
                  </a:lnTo>
                  <a:lnTo>
                    <a:pt x="135" y="53"/>
                  </a:lnTo>
                  <a:lnTo>
                    <a:pt x="134" y="57"/>
                  </a:lnTo>
                  <a:lnTo>
                    <a:pt x="138" y="66"/>
                  </a:lnTo>
                  <a:lnTo>
                    <a:pt x="139" y="69"/>
                  </a:lnTo>
                  <a:lnTo>
                    <a:pt x="138" y="75"/>
                  </a:lnTo>
                  <a:lnTo>
                    <a:pt x="136" y="78"/>
                  </a:lnTo>
                  <a:lnTo>
                    <a:pt x="135" y="81"/>
                  </a:lnTo>
                  <a:lnTo>
                    <a:pt x="137" y="85"/>
                  </a:lnTo>
                  <a:lnTo>
                    <a:pt x="140" y="88"/>
                  </a:lnTo>
                  <a:lnTo>
                    <a:pt x="144" y="90"/>
                  </a:lnTo>
                  <a:lnTo>
                    <a:pt x="146" y="92"/>
                  </a:lnTo>
                  <a:lnTo>
                    <a:pt x="148" y="98"/>
                  </a:lnTo>
                  <a:lnTo>
                    <a:pt x="151" y="100"/>
                  </a:lnTo>
                  <a:lnTo>
                    <a:pt x="155" y="102"/>
                  </a:lnTo>
                  <a:lnTo>
                    <a:pt x="169" y="97"/>
                  </a:lnTo>
                  <a:lnTo>
                    <a:pt x="174" y="97"/>
                  </a:lnTo>
                  <a:lnTo>
                    <a:pt x="183" y="99"/>
                  </a:lnTo>
                  <a:lnTo>
                    <a:pt x="186" y="105"/>
                  </a:lnTo>
                  <a:lnTo>
                    <a:pt x="188" y="113"/>
                  </a:lnTo>
                  <a:lnTo>
                    <a:pt x="190" y="116"/>
                  </a:lnTo>
                  <a:lnTo>
                    <a:pt x="189" y="120"/>
                  </a:lnTo>
                  <a:lnTo>
                    <a:pt x="196" y="120"/>
                  </a:lnTo>
                  <a:lnTo>
                    <a:pt x="192" y="124"/>
                  </a:lnTo>
                  <a:lnTo>
                    <a:pt x="189" y="127"/>
                  </a:lnTo>
                  <a:lnTo>
                    <a:pt x="187" y="128"/>
                  </a:lnTo>
                  <a:lnTo>
                    <a:pt x="182" y="129"/>
                  </a:lnTo>
                  <a:lnTo>
                    <a:pt x="166" y="137"/>
                  </a:lnTo>
                  <a:lnTo>
                    <a:pt x="154" y="144"/>
                  </a:lnTo>
                  <a:lnTo>
                    <a:pt x="140" y="152"/>
                  </a:lnTo>
                  <a:lnTo>
                    <a:pt x="138" y="152"/>
                  </a:lnTo>
                  <a:lnTo>
                    <a:pt x="137" y="150"/>
                  </a:lnTo>
                  <a:lnTo>
                    <a:pt x="142" y="148"/>
                  </a:lnTo>
                  <a:lnTo>
                    <a:pt x="144" y="144"/>
                  </a:lnTo>
                  <a:lnTo>
                    <a:pt x="148" y="142"/>
                  </a:lnTo>
                  <a:lnTo>
                    <a:pt x="147" y="140"/>
                  </a:lnTo>
                  <a:lnTo>
                    <a:pt x="145" y="139"/>
                  </a:lnTo>
                  <a:lnTo>
                    <a:pt x="143" y="142"/>
                  </a:lnTo>
                  <a:lnTo>
                    <a:pt x="140" y="142"/>
                  </a:lnTo>
                  <a:lnTo>
                    <a:pt x="139" y="144"/>
                  </a:lnTo>
                  <a:lnTo>
                    <a:pt x="132" y="144"/>
                  </a:lnTo>
                  <a:lnTo>
                    <a:pt x="129" y="146"/>
                  </a:lnTo>
                  <a:lnTo>
                    <a:pt x="125" y="149"/>
                  </a:lnTo>
                  <a:lnTo>
                    <a:pt x="121" y="167"/>
                  </a:lnTo>
                  <a:lnTo>
                    <a:pt x="121" y="174"/>
                  </a:lnTo>
                  <a:lnTo>
                    <a:pt x="124" y="180"/>
                  </a:lnTo>
                  <a:lnTo>
                    <a:pt x="124" y="181"/>
                  </a:lnTo>
                  <a:lnTo>
                    <a:pt x="126" y="178"/>
                  </a:lnTo>
                  <a:lnTo>
                    <a:pt x="127" y="179"/>
                  </a:lnTo>
                  <a:lnTo>
                    <a:pt x="128" y="187"/>
                  </a:lnTo>
                  <a:lnTo>
                    <a:pt x="129" y="193"/>
                  </a:lnTo>
                  <a:lnTo>
                    <a:pt x="134" y="196"/>
                  </a:lnTo>
                  <a:lnTo>
                    <a:pt x="135" y="199"/>
                  </a:lnTo>
                  <a:lnTo>
                    <a:pt x="138" y="199"/>
                  </a:lnTo>
                  <a:lnTo>
                    <a:pt x="140" y="202"/>
                  </a:lnTo>
                  <a:lnTo>
                    <a:pt x="145" y="204"/>
                  </a:lnTo>
                  <a:lnTo>
                    <a:pt x="146" y="208"/>
                  </a:lnTo>
                  <a:lnTo>
                    <a:pt x="144" y="214"/>
                  </a:lnTo>
                  <a:lnTo>
                    <a:pt x="144" y="218"/>
                  </a:lnTo>
                  <a:lnTo>
                    <a:pt x="143" y="222"/>
                  </a:lnTo>
                  <a:lnTo>
                    <a:pt x="141" y="223"/>
                  </a:lnTo>
                  <a:lnTo>
                    <a:pt x="139" y="220"/>
                  </a:lnTo>
                  <a:lnTo>
                    <a:pt x="137" y="219"/>
                  </a:lnTo>
                  <a:lnTo>
                    <a:pt x="137" y="225"/>
                  </a:lnTo>
                  <a:lnTo>
                    <a:pt x="134" y="228"/>
                  </a:lnTo>
                  <a:lnTo>
                    <a:pt x="132" y="225"/>
                  </a:lnTo>
                  <a:lnTo>
                    <a:pt x="130" y="222"/>
                  </a:lnTo>
                  <a:lnTo>
                    <a:pt x="129" y="215"/>
                  </a:lnTo>
                  <a:lnTo>
                    <a:pt x="126" y="212"/>
                  </a:lnTo>
                  <a:lnTo>
                    <a:pt x="124" y="211"/>
                  </a:lnTo>
                  <a:lnTo>
                    <a:pt x="120" y="210"/>
                  </a:lnTo>
                  <a:lnTo>
                    <a:pt x="115" y="208"/>
                  </a:lnTo>
                  <a:lnTo>
                    <a:pt x="96" y="207"/>
                  </a:lnTo>
                  <a:lnTo>
                    <a:pt x="92" y="208"/>
                  </a:lnTo>
                  <a:lnTo>
                    <a:pt x="87" y="210"/>
                  </a:lnTo>
                  <a:lnTo>
                    <a:pt x="82" y="214"/>
                  </a:lnTo>
                  <a:lnTo>
                    <a:pt x="73" y="216"/>
                  </a:lnTo>
                  <a:lnTo>
                    <a:pt x="66" y="212"/>
                  </a:lnTo>
                  <a:lnTo>
                    <a:pt x="55" y="207"/>
                  </a:lnTo>
                  <a:lnTo>
                    <a:pt x="48" y="197"/>
                  </a:lnTo>
                  <a:lnTo>
                    <a:pt x="44" y="196"/>
                  </a:lnTo>
                  <a:lnTo>
                    <a:pt x="42" y="192"/>
                  </a:lnTo>
                  <a:lnTo>
                    <a:pt x="30" y="188"/>
                  </a:lnTo>
                  <a:lnTo>
                    <a:pt x="28" y="184"/>
                  </a:lnTo>
                  <a:lnTo>
                    <a:pt x="19" y="184"/>
                  </a:lnTo>
                  <a:lnTo>
                    <a:pt x="14" y="173"/>
                  </a:lnTo>
                  <a:lnTo>
                    <a:pt x="11" y="169"/>
                  </a:lnTo>
                  <a:lnTo>
                    <a:pt x="4" y="163"/>
                  </a:lnTo>
                  <a:lnTo>
                    <a:pt x="4" y="160"/>
                  </a:lnTo>
                  <a:lnTo>
                    <a:pt x="0" y="157"/>
                  </a:lnTo>
                  <a:lnTo>
                    <a:pt x="2" y="129"/>
                  </a:lnTo>
                  <a:lnTo>
                    <a:pt x="4" y="127"/>
                  </a:lnTo>
                  <a:lnTo>
                    <a:pt x="16" y="108"/>
                  </a:lnTo>
                  <a:lnTo>
                    <a:pt x="22" y="115"/>
                  </a:lnTo>
                  <a:lnTo>
                    <a:pt x="35" y="115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7E661DD0-95F3-45D2-8D75-3869FE97A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9817" y="1867774"/>
              <a:ext cx="321259" cy="343235"/>
            </a:xfrm>
            <a:custGeom>
              <a:avLst/>
              <a:gdLst>
                <a:gd name="T0" fmla="*/ 11 w 121"/>
                <a:gd name="T1" fmla="*/ 21 h 127"/>
                <a:gd name="T2" fmla="*/ 24 w 121"/>
                <a:gd name="T3" fmla="*/ 0 h 127"/>
                <a:gd name="T4" fmla="*/ 40 w 121"/>
                <a:gd name="T5" fmla="*/ 3 h 127"/>
                <a:gd name="T6" fmla="*/ 62 w 121"/>
                <a:gd name="T7" fmla="*/ 8 h 127"/>
                <a:gd name="T8" fmla="*/ 80 w 121"/>
                <a:gd name="T9" fmla="*/ 9 h 127"/>
                <a:gd name="T10" fmla="*/ 96 w 121"/>
                <a:gd name="T11" fmla="*/ 11 h 127"/>
                <a:gd name="T12" fmla="*/ 101 w 121"/>
                <a:gd name="T13" fmla="*/ 15 h 127"/>
                <a:gd name="T14" fmla="*/ 99 w 121"/>
                <a:gd name="T15" fmla="*/ 26 h 127"/>
                <a:gd name="T16" fmla="*/ 89 w 121"/>
                <a:gd name="T17" fmla="*/ 33 h 127"/>
                <a:gd name="T18" fmla="*/ 77 w 121"/>
                <a:gd name="T19" fmla="*/ 45 h 127"/>
                <a:gd name="T20" fmla="*/ 79 w 121"/>
                <a:gd name="T21" fmla="*/ 51 h 127"/>
                <a:gd name="T22" fmla="*/ 91 w 121"/>
                <a:gd name="T23" fmla="*/ 51 h 127"/>
                <a:gd name="T24" fmla="*/ 97 w 121"/>
                <a:gd name="T25" fmla="*/ 58 h 127"/>
                <a:gd name="T26" fmla="*/ 95 w 121"/>
                <a:gd name="T27" fmla="*/ 67 h 127"/>
                <a:gd name="T28" fmla="*/ 90 w 121"/>
                <a:gd name="T29" fmla="*/ 79 h 127"/>
                <a:gd name="T30" fmla="*/ 101 w 121"/>
                <a:gd name="T31" fmla="*/ 85 h 127"/>
                <a:gd name="T32" fmla="*/ 96 w 121"/>
                <a:gd name="T33" fmla="*/ 91 h 127"/>
                <a:gd name="T34" fmla="*/ 99 w 121"/>
                <a:gd name="T35" fmla="*/ 98 h 127"/>
                <a:gd name="T36" fmla="*/ 109 w 121"/>
                <a:gd name="T37" fmla="*/ 108 h 127"/>
                <a:gd name="T38" fmla="*/ 121 w 121"/>
                <a:gd name="T39" fmla="*/ 117 h 127"/>
                <a:gd name="T40" fmla="*/ 117 w 121"/>
                <a:gd name="T41" fmla="*/ 126 h 127"/>
                <a:gd name="T42" fmla="*/ 110 w 121"/>
                <a:gd name="T43" fmla="*/ 126 h 127"/>
                <a:gd name="T44" fmla="*/ 106 w 121"/>
                <a:gd name="T45" fmla="*/ 122 h 127"/>
                <a:gd name="T46" fmla="*/ 109 w 121"/>
                <a:gd name="T47" fmla="*/ 117 h 127"/>
                <a:gd name="T48" fmla="*/ 100 w 121"/>
                <a:gd name="T49" fmla="*/ 106 h 127"/>
                <a:gd name="T50" fmla="*/ 97 w 121"/>
                <a:gd name="T51" fmla="*/ 100 h 127"/>
                <a:gd name="T52" fmla="*/ 92 w 121"/>
                <a:gd name="T53" fmla="*/ 102 h 127"/>
                <a:gd name="T54" fmla="*/ 91 w 121"/>
                <a:gd name="T55" fmla="*/ 108 h 127"/>
                <a:gd name="T56" fmla="*/ 87 w 121"/>
                <a:gd name="T57" fmla="*/ 108 h 127"/>
                <a:gd name="T58" fmla="*/ 82 w 121"/>
                <a:gd name="T59" fmla="*/ 110 h 127"/>
                <a:gd name="T60" fmla="*/ 68 w 121"/>
                <a:gd name="T61" fmla="*/ 106 h 127"/>
                <a:gd name="T62" fmla="*/ 55 w 121"/>
                <a:gd name="T63" fmla="*/ 108 h 127"/>
                <a:gd name="T64" fmla="*/ 52 w 121"/>
                <a:gd name="T65" fmla="*/ 97 h 127"/>
                <a:gd name="T66" fmla="*/ 40 w 121"/>
                <a:gd name="T67" fmla="*/ 89 h 127"/>
                <a:gd name="T68" fmla="*/ 21 w 121"/>
                <a:gd name="T69" fmla="*/ 95 h 127"/>
                <a:gd name="T70" fmla="*/ 14 w 121"/>
                <a:gd name="T71" fmla="*/ 90 h 127"/>
                <a:gd name="T72" fmla="*/ 9 w 121"/>
                <a:gd name="T73" fmla="*/ 83 h 127"/>
                <a:gd name="T74" fmla="*/ 2 w 121"/>
                <a:gd name="T75" fmla="*/ 77 h 127"/>
                <a:gd name="T76" fmla="*/ 1 w 121"/>
                <a:gd name="T77" fmla="*/ 71 h 127"/>
                <a:gd name="T78" fmla="*/ 4 w 121"/>
                <a:gd name="T79" fmla="*/ 62 h 127"/>
                <a:gd name="T80" fmla="*/ 0 w 121"/>
                <a:gd name="T81" fmla="*/ 51 h 127"/>
                <a:gd name="T82" fmla="*/ 5 w 121"/>
                <a:gd name="T83" fmla="*/ 37 h 127"/>
                <a:gd name="T84" fmla="*/ 11 w 121"/>
                <a:gd name="T85" fmla="*/ 2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1" h="127">
                  <a:moveTo>
                    <a:pt x="11" y="25"/>
                  </a:moveTo>
                  <a:lnTo>
                    <a:pt x="11" y="21"/>
                  </a:lnTo>
                  <a:lnTo>
                    <a:pt x="24" y="10"/>
                  </a:lnTo>
                  <a:lnTo>
                    <a:pt x="24" y="0"/>
                  </a:lnTo>
                  <a:lnTo>
                    <a:pt x="32" y="5"/>
                  </a:lnTo>
                  <a:lnTo>
                    <a:pt x="40" y="3"/>
                  </a:lnTo>
                  <a:lnTo>
                    <a:pt x="48" y="3"/>
                  </a:lnTo>
                  <a:lnTo>
                    <a:pt x="62" y="8"/>
                  </a:lnTo>
                  <a:lnTo>
                    <a:pt x="67" y="10"/>
                  </a:lnTo>
                  <a:lnTo>
                    <a:pt x="80" y="9"/>
                  </a:lnTo>
                  <a:lnTo>
                    <a:pt x="86" y="11"/>
                  </a:lnTo>
                  <a:lnTo>
                    <a:pt x="96" y="11"/>
                  </a:lnTo>
                  <a:lnTo>
                    <a:pt x="99" y="12"/>
                  </a:lnTo>
                  <a:lnTo>
                    <a:pt x="101" y="15"/>
                  </a:lnTo>
                  <a:lnTo>
                    <a:pt x="101" y="21"/>
                  </a:lnTo>
                  <a:lnTo>
                    <a:pt x="99" y="26"/>
                  </a:lnTo>
                  <a:lnTo>
                    <a:pt x="94" y="29"/>
                  </a:lnTo>
                  <a:lnTo>
                    <a:pt x="89" y="33"/>
                  </a:lnTo>
                  <a:lnTo>
                    <a:pt x="87" y="39"/>
                  </a:lnTo>
                  <a:lnTo>
                    <a:pt x="77" y="45"/>
                  </a:lnTo>
                  <a:lnTo>
                    <a:pt x="77" y="49"/>
                  </a:lnTo>
                  <a:lnTo>
                    <a:pt x="79" y="51"/>
                  </a:lnTo>
                  <a:lnTo>
                    <a:pt x="87" y="50"/>
                  </a:lnTo>
                  <a:lnTo>
                    <a:pt x="91" y="51"/>
                  </a:lnTo>
                  <a:lnTo>
                    <a:pt x="92" y="56"/>
                  </a:lnTo>
                  <a:lnTo>
                    <a:pt x="97" y="58"/>
                  </a:lnTo>
                  <a:lnTo>
                    <a:pt x="98" y="62"/>
                  </a:lnTo>
                  <a:lnTo>
                    <a:pt x="95" y="67"/>
                  </a:lnTo>
                  <a:lnTo>
                    <a:pt x="87" y="74"/>
                  </a:lnTo>
                  <a:lnTo>
                    <a:pt x="90" y="79"/>
                  </a:lnTo>
                  <a:lnTo>
                    <a:pt x="97" y="76"/>
                  </a:lnTo>
                  <a:lnTo>
                    <a:pt x="101" y="85"/>
                  </a:lnTo>
                  <a:lnTo>
                    <a:pt x="101" y="87"/>
                  </a:lnTo>
                  <a:lnTo>
                    <a:pt x="96" y="91"/>
                  </a:lnTo>
                  <a:lnTo>
                    <a:pt x="95" y="95"/>
                  </a:lnTo>
                  <a:lnTo>
                    <a:pt x="99" y="98"/>
                  </a:lnTo>
                  <a:lnTo>
                    <a:pt x="106" y="103"/>
                  </a:lnTo>
                  <a:lnTo>
                    <a:pt x="109" y="108"/>
                  </a:lnTo>
                  <a:lnTo>
                    <a:pt x="116" y="108"/>
                  </a:lnTo>
                  <a:lnTo>
                    <a:pt x="121" y="117"/>
                  </a:lnTo>
                  <a:lnTo>
                    <a:pt x="121" y="122"/>
                  </a:lnTo>
                  <a:lnTo>
                    <a:pt x="117" y="126"/>
                  </a:lnTo>
                  <a:lnTo>
                    <a:pt x="115" y="127"/>
                  </a:lnTo>
                  <a:lnTo>
                    <a:pt x="110" y="126"/>
                  </a:lnTo>
                  <a:lnTo>
                    <a:pt x="107" y="125"/>
                  </a:lnTo>
                  <a:lnTo>
                    <a:pt x="106" y="122"/>
                  </a:lnTo>
                  <a:lnTo>
                    <a:pt x="111" y="122"/>
                  </a:lnTo>
                  <a:lnTo>
                    <a:pt x="109" y="117"/>
                  </a:lnTo>
                  <a:lnTo>
                    <a:pt x="101" y="106"/>
                  </a:lnTo>
                  <a:lnTo>
                    <a:pt x="100" y="106"/>
                  </a:lnTo>
                  <a:lnTo>
                    <a:pt x="99" y="102"/>
                  </a:lnTo>
                  <a:lnTo>
                    <a:pt x="97" y="100"/>
                  </a:lnTo>
                  <a:lnTo>
                    <a:pt x="94" y="101"/>
                  </a:lnTo>
                  <a:lnTo>
                    <a:pt x="92" y="102"/>
                  </a:lnTo>
                  <a:lnTo>
                    <a:pt x="93" y="105"/>
                  </a:lnTo>
                  <a:lnTo>
                    <a:pt x="91" y="108"/>
                  </a:lnTo>
                  <a:lnTo>
                    <a:pt x="90" y="109"/>
                  </a:lnTo>
                  <a:lnTo>
                    <a:pt x="87" y="108"/>
                  </a:lnTo>
                  <a:lnTo>
                    <a:pt x="83" y="108"/>
                  </a:lnTo>
                  <a:lnTo>
                    <a:pt x="82" y="110"/>
                  </a:lnTo>
                  <a:lnTo>
                    <a:pt x="78" y="108"/>
                  </a:lnTo>
                  <a:lnTo>
                    <a:pt x="68" y="106"/>
                  </a:lnTo>
                  <a:lnTo>
                    <a:pt x="66" y="103"/>
                  </a:lnTo>
                  <a:lnTo>
                    <a:pt x="55" y="108"/>
                  </a:lnTo>
                  <a:lnTo>
                    <a:pt x="54" y="105"/>
                  </a:lnTo>
                  <a:lnTo>
                    <a:pt x="52" y="97"/>
                  </a:lnTo>
                  <a:lnTo>
                    <a:pt x="49" y="91"/>
                  </a:lnTo>
                  <a:lnTo>
                    <a:pt x="40" y="89"/>
                  </a:lnTo>
                  <a:lnTo>
                    <a:pt x="35" y="89"/>
                  </a:lnTo>
                  <a:lnTo>
                    <a:pt x="21" y="95"/>
                  </a:lnTo>
                  <a:lnTo>
                    <a:pt x="17" y="92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9" y="83"/>
                  </a:lnTo>
                  <a:lnTo>
                    <a:pt x="5" y="81"/>
                  </a:lnTo>
                  <a:lnTo>
                    <a:pt x="2" y="77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8"/>
                  </a:lnTo>
                  <a:lnTo>
                    <a:pt x="4" y="62"/>
                  </a:lnTo>
                  <a:lnTo>
                    <a:pt x="3" y="59"/>
                  </a:lnTo>
                  <a:lnTo>
                    <a:pt x="0" y="51"/>
                  </a:lnTo>
                  <a:lnTo>
                    <a:pt x="1" y="46"/>
                  </a:lnTo>
                  <a:lnTo>
                    <a:pt x="5" y="37"/>
                  </a:lnTo>
                  <a:lnTo>
                    <a:pt x="6" y="29"/>
                  </a:lnTo>
                  <a:lnTo>
                    <a:pt x="11" y="25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9FC66B22-5C7C-44B0-88C2-9F0A539548A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9817" y="1866632"/>
              <a:ext cx="321259" cy="343235"/>
            </a:xfrm>
            <a:custGeom>
              <a:avLst/>
              <a:gdLst>
                <a:gd name="T0" fmla="*/ 11 w 121"/>
                <a:gd name="T1" fmla="*/ 21 h 127"/>
                <a:gd name="T2" fmla="*/ 24 w 121"/>
                <a:gd name="T3" fmla="*/ 0 h 127"/>
                <a:gd name="T4" fmla="*/ 40 w 121"/>
                <a:gd name="T5" fmla="*/ 3 h 127"/>
                <a:gd name="T6" fmla="*/ 62 w 121"/>
                <a:gd name="T7" fmla="*/ 8 h 127"/>
                <a:gd name="T8" fmla="*/ 80 w 121"/>
                <a:gd name="T9" fmla="*/ 9 h 127"/>
                <a:gd name="T10" fmla="*/ 96 w 121"/>
                <a:gd name="T11" fmla="*/ 11 h 127"/>
                <a:gd name="T12" fmla="*/ 101 w 121"/>
                <a:gd name="T13" fmla="*/ 15 h 127"/>
                <a:gd name="T14" fmla="*/ 99 w 121"/>
                <a:gd name="T15" fmla="*/ 26 h 127"/>
                <a:gd name="T16" fmla="*/ 89 w 121"/>
                <a:gd name="T17" fmla="*/ 33 h 127"/>
                <a:gd name="T18" fmla="*/ 77 w 121"/>
                <a:gd name="T19" fmla="*/ 45 h 127"/>
                <a:gd name="T20" fmla="*/ 79 w 121"/>
                <a:gd name="T21" fmla="*/ 51 h 127"/>
                <a:gd name="T22" fmla="*/ 91 w 121"/>
                <a:gd name="T23" fmla="*/ 51 h 127"/>
                <a:gd name="T24" fmla="*/ 97 w 121"/>
                <a:gd name="T25" fmla="*/ 58 h 127"/>
                <a:gd name="T26" fmla="*/ 95 w 121"/>
                <a:gd name="T27" fmla="*/ 67 h 127"/>
                <a:gd name="T28" fmla="*/ 90 w 121"/>
                <a:gd name="T29" fmla="*/ 79 h 127"/>
                <a:gd name="T30" fmla="*/ 101 w 121"/>
                <a:gd name="T31" fmla="*/ 85 h 127"/>
                <a:gd name="T32" fmla="*/ 96 w 121"/>
                <a:gd name="T33" fmla="*/ 91 h 127"/>
                <a:gd name="T34" fmla="*/ 99 w 121"/>
                <a:gd name="T35" fmla="*/ 98 h 127"/>
                <a:gd name="T36" fmla="*/ 109 w 121"/>
                <a:gd name="T37" fmla="*/ 108 h 127"/>
                <a:gd name="T38" fmla="*/ 121 w 121"/>
                <a:gd name="T39" fmla="*/ 117 h 127"/>
                <a:gd name="T40" fmla="*/ 117 w 121"/>
                <a:gd name="T41" fmla="*/ 126 h 127"/>
                <a:gd name="T42" fmla="*/ 110 w 121"/>
                <a:gd name="T43" fmla="*/ 126 h 127"/>
                <a:gd name="T44" fmla="*/ 106 w 121"/>
                <a:gd name="T45" fmla="*/ 122 h 127"/>
                <a:gd name="T46" fmla="*/ 109 w 121"/>
                <a:gd name="T47" fmla="*/ 117 h 127"/>
                <a:gd name="T48" fmla="*/ 100 w 121"/>
                <a:gd name="T49" fmla="*/ 106 h 127"/>
                <a:gd name="T50" fmla="*/ 97 w 121"/>
                <a:gd name="T51" fmla="*/ 100 h 127"/>
                <a:gd name="T52" fmla="*/ 92 w 121"/>
                <a:gd name="T53" fmla="*/ 102 h 127"/>
                <a:gd name="T54" fmla="*/ 91 w 121"/>
                <a:gd name="T55" fmla="*/ 108 h 127"/>
                <a:gd name="T56" fmla="*/ 87 w 121"/>
                <a:gd name="T57" fmla="*/ 108 h 127"/>
                <a:gd name="T58" fmla="*/ 82 w 121"/>
                <a:gd name="T59" fmla="*/ 110 h 127"/>
                <a:gd name="T60" fmla="*/ 68 w 121"/>
                <a:gd name="T61" fmla="*/ 106 h 127"/>
                <a:gd name="T62" fmla="*/ 55 w 121"/>
                <a:gd name="T63" fmla="*/ 108 h 127"/>
                <a:gd name="T64" fmla="*/ 52 w 121"/>
                <a:gd name="T65" fmla="*/ 97 h 127"/>
                <a:gd name="T66" fmla="*/ 40 w 121"/>
                <a:gd name="T67" fmla="*/ 89 h 127"/>
                <a:gd name="T68" fmla="*/ 21 w 121"/>
                <a:gd name="T69" fmla="*/ 95 h 127"/>
                <a:gd name="T70" fmla="*/ 14 w 121"/>
                <a:gd name="T71" fmla="*/ 90 h 127"/>
                <a:gd name="T72" fmla="*/ 9 w 121"/>
                <a:gd name="T73" fmla="*/ 83 h 127"/>
                <a:gd name="T74" fmla="*/ 2 w 121"/>
                <a:gd name="T75" fmla="*/ 77 h 127"/>
                <a:gd name="T76" fmla="*/ 1 w 121"/>
                <a:gd name="T77" fmla="*/ 71 h 127"/>
                <a:gd name="T78" fmla="*/ 4 w 121"/>
                <a:gd name="T79" fmla="*/ 62 h 127"/>
                <a:gd name="T80" fmla="*/ 0 w 121"/>
                <a:gd name="T81" fmla="*/ 51 h 127"/>
                <a:gd name="T82" fmla="*/ 5 w 121"/>
                <a:gd name="T83" fmla="*/ 37 h 127"/>
                <a:gd name="T84" fmla="*/ 11 w 121"/>
                <a:gd name="T85" fmla="*/ 2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1" h="127">
                  <a:moveTo>
                    <a:pt x="11" y="25"/>
                  </a:moveTo>
                  <a:lnTo>
                    <a:pt x="11" y="21"/>
                  </a:lnTo>
                  <a:lnTo>
                    <a:pt x="24" y="10"/>
                  </a:lnTo>
                  <a:lnTo>
                    <a:pt x="24" y="0"/>
                  </a:lnTo>
                  <a:lnTo>
                    <a:pt x="32" y="5"/>
                  </a:lnTo>
                  <a:lnTo>
                    <a:pt x="40" y="3"/>
                  </a:lnTo>
                  <a:lnTo>
                    <a:pt x="48" y="3"/>
                  </a:lnTo>
                  <a:lnTo>
                    <a:pt x="62" y="8"/>
                  </a:lnTo>
                  <a:lnTo>
                    <a:pt x="67" y="10"/>
                  </a:lnTo>
                  <a:lnTo>
                    <a:pt x="80" y="9"/>
                  </a:lnTo>
                  <a:lnTo>
                    <a:pt x="86" y="11"/>
                  </a:lnTo>
                  <a:lnTo>
                    <a:pt x="96" y="11"/>
                  </a:lnTo>
                  <a:lnTo>
                    <a:pt x="99" y="12"/>
                  </a:lnTo>
                  <a:lnTo>
                    <a:pt x="101" y="15"/>
                  </a:lnTo>
                  <a:lnTo>
                    <a:pt x="101" y="21"/>
                  </a:lnTo>
                  <a:lnTo>
                    <a:pt x="99" y="26"/>
                  </a:lnTo>
                  <a:lnTo>
                    <a:pt x="94" y="29"/>
                  </a:lnTo>
                  <a:lnTo>
                    <a:pt x="89" y="33"/>
                  </a:lnTo>
                  <a:lnTo>
                    <a:pt x="87" y="39"/>
                  </a:lnTo>
                  <a:lnTo>
                    <a:pt x="77" y="45"/>
                  </a:lnTo>
                  <a:lnTo>
                    <a:pt x="77" y="49"/>
                  </a:lnTo>
                  <a:lnTo>
                    <a:pt x="79" y="51"/>
                  </a:lnTo>
                  <a:lnTo>
                    <a:pt x="87" y="50"/>
                  </a:lnTo>
                  <a:lnTo>
                    <a:pt x="91" y="51"/>
                  </a:lnTo>
                  <a:lnTo>
                    <a:pt x="92" y="56"/>
                  </a:lnTo>
                  <a:lnTo>
                    <a:pt x="97" y="58"/>
                  </a:lnTo>
                  <a:lnTo>
                    <a:pt x="98" y="62"/>
                  </a:lnTo>
                  <a:lnTo>
                    <a:pt x="95" y="67"/>
                  </a:lnTo>
                  <a:lnTo>
                    <a:pt x="87" y="74"/>
                  </a:lnTo>
                  <a:lnTo>
                    <a:pt x="90" y="79"/>
                  </a:lnTo>
                  <a:lnTo>
                    <a:pt x="97" y="76"/>
                  </a:lnTo>
                  <a:lnTo>
                    <a:pt x="101" y="85"/>
                  </a:lnTo>
                  <a:lnTo>
                    <a:pt x="101" y="87"/>
                  </a:lnTo>
                  <a:lnTo>
                    <a:pt x="96" y="91"/>
                  </a:lnTo>
                  <a:lnTo>
                    <a:pt x="95" y="95"/>
                  </a:lnTo>
                  <a:lnTo>
                    <a:pt x="99" y="98"/>
                  </a:lnTo>
                  <a:lnTo>
                    <a:pt x="106" y="103"/>
                  </a:lnTo>
                  <a:lnTo>
                    <a:pt x="109" y="108"/>
                  </a:lnTo>
                  <a:lnTo>
                    <a:pt x="116" y="108"/>
                  </a:lnTo>
                  <a:lnTo>
                    <a:pt x="121" y="117"/>
                  </a:lnTo>
                  <a:lnTo>
                    <a:pt x="121" y="122"/>
                  </a:lnTo>
                  <a:lnTo>
                    <a:pt x="117" y="126"/>
                  </a:lnTo>
                  <a:lnTo>
                    <a:pt x="115" y="127"/>
                  </a:lnTo>
                  <a:lnTo>
                    <a:pt x="110" y="126"/>
                  </a:lnTo>
                  <a:lnTo>
                    <a:pt x="107" y="125"/>
                  </a:lnTo>
                  <a:lnTo>
                    <a:pt x="106" y="122"/>
                  </a:lnTo>
                  <a:lnTo>
                    <a:pt x="111" y="122"/>
                  </a:lnTo>
                  <a:lnTo>
                    <a:pt x="109" y="117"/>
                  </a:lnTo>
                  <a:lnTo>
                    <a:pt x="101" y="106"/>
                  </a:lnTo>
                  <a:lnTo>
                    <a:pt x="100" y="106"/>
                  </a:lnTo>
                  <a:lnTo>
                    <a:pt x="99" y="102"/>
                  </a:lnTo>
                  <a:lnTo>
                    <a:pt x="97" y="100"/>
                  </a:lnTo>
                  <a:lnTo>
                    <a:pt x="94" y="101"/>
                  </a:lnTo>
                  <a:lnTo>
                    <a:pt x="92" y="102"/>
                  </a:lnTo>
                  <a:lnTo>
                    <a:pt x="93" y="105"/>
                  </a:lnTo>
                  <a:lnTo>
                    <a:pt x="91" y="108"/>
                  </a:lnTo>
                  <a:lnTo>
                    <a:pt x="90" y="109"/>
                  </a:lnTo>
                  <a:lnTo>
                    <a:pt x="87" y="108"/>
                  </a:lnTo>
                  <a:lnTo>
                    <a:pt x="83" y="108"/>
                  </a:lnTo>
                  <a:lnTo>
                    <a:pt x="82" y="110"/>
                  </a:lnTo>
                  <a:lnTo>
                    <a:pt x="78" y="108"/>
                  </a:lnTo>
                  <a:lnTo>
                    <a:pt x="68" y="106"/>
                  </a:lnTo>
                  <a:lnTo>
                    <a:pt x="66" y="103"/>
                  </a:lnTo>
                  <a:lnTo>
                    <a:pt x="55" y="108"/>
                  </a:lnTo>
                  <a:lnTo>
                    <a:pt x="54" y="105"/>
                  </a:lnTo>
                  <a:lnTo>
                    <a:pt x="52" y="97"/>
                  </a:lnTo>
                  <a:lnTo>
                    <a:pt x="49" y="91"/>
                  </a:lnTo>
                  <a:lnTo>
                    <a:pt x="40" y="89"/>
                  </a:lnTo>
                  <a:lnTo>
                    <a:pt x="35" y="89"/>
                  </a:lnTo>
                  <a:lnTo>
                    <a:pt x="21" y="95"/>
                  </a:lnTo>
                  <a:lnTo>
                    <a:pt x="17" y="92"/>
                  </a:lnTo>
                  <a:lnTo>
                    <a:pt x="14" y="90"/>
                  </a:lnTo>
                  <a:lnTo>
                    <a:pt x="12" y="85"/>
                  </a:lnTo>
                  <a:lnTo>
                    <a:pt x="9" y="83"/>
                  </a:lnTo>
                  <a:lnTo>
                    <a:pt x="5" y="81"/>
                  </a:lnTo>
                  <a:lnTo>
                    <a:pt x="2" y="77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8"/>
                  </a:lnTo>
                  <a:lnTo>
                    <a:pt x="4" y="62"/>
                  </a:lnTo>
                  <a:lnTo>
                    <a:pt x="3" y="59"/>
                  </a:lnTo>
                  <a:lnTo>
                    <a:pt x="0" y="51"/>
                  </a:lnTo>
                  <a:lnTo>
                    <a:pt x="1" y="46"/>
                  </a:lnTo>
                  <a:lnTo>
                    <a:pt x="5" y="37"/>
                  </a:lnTo>
                  <a:lnTo>
                    <a:pt x="6" y="29"/>
                  </a:lnTo>
                  <a:lnTo>
                    <a:pt x="11" y="25"/>
                  </a:lnTo>
                </a:path>
              </a:pathLst>
            </a:custGeom>
            <a:solidFill>
              <a:schemeClr val="bg2">
                <a:lumMod val="75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F377DC45-ABDE-40ED-920F-282578B46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7472" y="2351545"/>
              <a:ext cx="772616" cy="440530"/>
            </a:xfrm>
            <a:custGeom>
              <a:avLst/>
              <a:gdLst>
                <a:gd name="T0" fmla="*/ 26 w 291"/>
                <a:gd name="T1" fmla="*/ 85 h 163"/>
                <a:gd name="T2" fmla="*/ 42 w 291"/>
                <a:gd name="T3" fmla="*/ 89 h 163"/>
                <a:gd name="T4" fmla="*/ 55 w 291"/>
                <a:gd name="T5" fmla="*/ 79 h 163"/>
                <a:gd name="T6" fmla="*/ 70 w 291"/>
                <a:gd name="T7" fmla="*/ 87 h 163"/>
                <a:gd name="T8" fmla="*/ 80 w 291"/>
                <a:gd name="T9" fmla="*/ 92 h 163"/>
                <a:gd name="T10" fmla="*/ 98 w 291"/>
                <a:gd name="T11" fmla="*/ 100 h 163"/>
                <a:gd name="T12" fmla="*/ 109 w 291"/>
                <a:gd name="T13" fmla="*/ 112 h 163"/>
                <a:gd name="T14" fmla="*/ 124 w 291"/>
                <a:gd name="T15" fmla="*/ 116 h 163"/>
                <a:gd name="T16" fmla="*/ 140 w 291"/>
                <a:gd name="T17" fmla="*/ 125 h 163"/>
                <a:gd name="T18" fmla="*/ 154 w 291"/>
                <a:gd name="T19" fmla="*/ 125 h 163"/>
                <a:gd name="T20" fmla="*/ 162 w 291"/>
                <a:gd name="T21" fmla="*/ 120 h 163"/>
                <a:gd name="T22" fmla="*/ 175 w 291"/>
                <a:gd name="T23" fmla="*/ 113 h 163"/>
                <a:gd name="T24" fmla="*/ 189 w 291"/>
                <a:gd name="T25" fmla="*/ 126 h 163"/>
                <a:gd name="T26" fmla="*/ 198 w 291"/>
                <a:gd name="T27" fmla="*/ 133 h 163"/>
                <a:gd name="T28" fmla="*/ 205 w 291"/>
                <a:gd name="T29" fmla="*/ 150 h 163"/>
                <a:gd name="T30" fmla="*/ 224 w 291"/>
                <a:gd name="T31" fmla="*/ 161 h 163"/>
                <a:gd name="T32" fmla="*/ 244 w 291"/>
                <a:gd name="T33" fmla="*/ 157 h 163"/>
                <a:gd name="T34" fmla="*/ 263 w 291"/>
                <a:gd name="T35" fmla="*/ 143 h 163"/>
                <a:gd name="T36" fmla="*/ 275 w 291"/>
                <a:gd name="T37" fmla="*/ 153 h 163"/>
                <a:gd name="T38" fmla="*/ 285 w 291"/>
                <a:gd name="T39" fmla="*/ 159 h 163"/>
                <a:gd name="T40" fmla="*/ 283 w 291"/>
                <a:gd name="T41" fmla="*/ 137 h 163"/>
                <a:gd name="T42" fmla="*/ 253 w 291"/>
                <a:gd name="T43" fmla="*/ 99 h 163"/>
                <a:gd name="T44" fmla="*/ 248 w 291"/>
                <a:gd name="T45" fmla="*/ 83 h 163"/>
                <a:gd name="T46" fmla="*/ 249 w 291"/>
                <a:gd name="T47" fmla="*/ 66 h 163"/>
                <a:gd name="T48" fmla="*/ 245 w 291"/>
                <a:gd name="T49" fmla="*/ 54 h 163"/>
                <a:gd name="T50" fmla="*/ 247 w 291"/>
                <a:gd name="T51" fmla="*/ 42 h 163"/>
                <a:gd name="T52" fmla="*/ 253 w 291"/>
                <a:gd name="T53" fmla="*/ 36 h 163"/>
                <a:gd name="T54" fmla="*/ 247 w 291"/>
                <a:gd name="T55" fmla="*/ 25 h 163"/>
                <a:gd name="T56" fmla="*/ 220 w 291"/>
                <a:gd name="T57" fmla="*/ 21 h 163"/>
                <a:gd name="T58" fmla="*/ 205 w 291"/>
                <a:gd name="T59" fmla="*/ 28 h 163"/>
                <a:gd name="T60" fmla="*/ 178 w 291"/>
                <a:gd name="T61" fmla="*/ 21 h 163"/>
                <a:gd name="T62" fmla="*/ 160 w 291"/>
                <a:gd name="T63" fmla="*/ 23 h 163"/>
                <a:gd name="T64" fmla="*/ 138 w 291"/>
                <a:gd name="T65" fmla="*/ 27 h 163"/>
                <a:gd name="T66" fmla="*/ 128 w 291"/>
                <a:gd name="T67" fmla="*/ 20 h 163"/>
                <a:gd name="T68" fmla="*/ 118 w 291"/>
                <a:gd name="T69" fmla="*/ 30 h 163"/>
                <a:gd name="T70" fmla="*/ 102 w 291"/>
                <a:gd name="T71" fmla="*/ 23 h 163"/>
                <a:gd name="T72" fmla="*/ 78 w 291"/>
                <a:gd name="T73" fmla="*/ 15 h 163"/>
                <a:gd name="T74" fmla="*/ 67 w 291"/>
                <a:gd name="T75" fmla="*/ 4 h 163"/>
                <a:gd name="T76" fmla="*/ 58 w 291"/>
                <a:gd name="T77" fmla="*/ 8 h 163"/>
                <a:gd name="T78" fmla="*/ 48 w 291"/>
                <a:gd name="T79" fmla="*/ 8 h 163"/>
                <a:gd name="T80" fmla="*/ 42 w 291"/>
                <a:gd name="T81" fmla="*/ 1 h 163"/>
                <a:gd name="T82" fmla="*/ 33 w 291"/>
                <a:gd name="T83" fmla="*/ 6 h 163"/>
                <a:gd name="T84" fmla="*/ 15 w 291"/>
                <a:gd name="T85" fmla="*/ 15 h 163"/>
                <a:gd name="T86" fmla="*/ 17 w 291"/>
                <a:gd name="T87" fmla="*/ 32 h 163"/>
                <a:gd name="T88" fmla="*/ 12 w 291"/>
                <a:gd name="T89" fmla="*/ 49 h 163"/>
                <a:gd name="T90" fmla="*/ 3 w 291"/>
                <a:gd name="T91" fmla="*/ 52 h 163"/>
                <a:gd name="T92" fmla="*/ 5 w 291"/>
                <a:gd name="T93" fmla="*/ 66 h 163"/>
                <a:gd name="T94" fmla="*/ 19 w 291"/>
                <a:gd name="T95" fmla="*/ 6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" h="163">
                  <a:moveTo>
                    <a:pt x="24" y="71"/>
                  </a:moveTo>
                  <a:lnTo>
                    <a:pt x="23" y="79"/>
                  </a:lnTo>
                  <a:lnTo>
                    <a:pt x="26" y="85"/>
                  </a:lnTo>
                  <a:lnTo>
                    <a:pt x="34" y="84"/>
                  </a:lnTo>
                  <a:lnTo>
                    <a:pt x="38" y="86"/>
                  </a:lnTo>
                  <a:lnTo>
                    <a:pt x="42" y="89"/>
                  </a:lnTo>
                  <a:lnTo>
                    <a:pt x="47" y="83"/>
                  </a:lnTo>
                  <a:lnTo>
                    <a:pt x="52" y="80"/>
                  </a:lnTo>
                  <a:lnTo>
                    <a:pt x="55" y="79"/>
                  </a:lnTo>
                  <a:lnTo>
                    <a:pt x="64" y="80"/>
                  </a:lnTo>
                  <a:lnTo>
                    <a:pt x="67" y="82"/>
                  </a:lnTo>
                  <a:lnTo>
                    <a:pt x="70" y="87"/>
                  </a:lnTo>
                  <a:lnTo>
                    <a:pt x="73" y="88"/>
                  </a:lnTo>
                  <a:lnTo>
                    <a:pt x="76" y="89"/>
                  </a:lnTo>
                  <a:lnTo>
                    <a:pt x="80" y="92"/>
                  </a:lnTo>
                  <a:lnTo>
                    <a:pt x="85" y="96"/>
                  </a:lnTo>
                  <a:lnTo>
                    <a:pt x="90" y="98"/>
                  </a:lnTo>
                  <a:lnTo>
                    <a:pt x="98" y="100"/>
                  </a:lnTo>
                  <a:lnTo>
                    <a:pt x="101" y="102"/>
                  </a:lnTo>
                  <a:lnTo>
                    <a:pt x="105" y="107"/>
                  </a:lnTo>
                  <a:lnTo>
                    <a:pt x="109" y="112"/>
                  </a:lnTo>
                  <a:lnTo>
                    <a:pt x="113" y="114"/>
                  </a:lnTo>
                  <a:lnTo>
                    <a:pt x="119" y="116"/>
                  </a:lnTo>
                  <a:lnTo>
                    <a:pt x="124" y="116"/>
                  </a:lnTo>
                  <a:lnTo>
                    <a:pt x="128" y="120"/>
                  </a:lnTo>
                  <a:lnTo>
                    <a:pt x="133" y="126"/>
                  </a:lnTo>
                  <a:lnTo>
                    <a:pt x="140" y="125"/>
                  </a:lnTo>
                  <a:lnTo>
                    <a:pt x="147" y="126"/>
                  </a:lnTo>
                  <a:lnTo>
                    <a:pt x="151" y="126"/>
                  </a:lnTo>
                  <a:lnTo>
                    <a:pt x="154" y="125"/>
                  </a:lnTo>
                  <a:lnTo>
                    <a:pt x="158" y="126"/>
                  </a:lnTo>
                  <a:lnTo>
                    <a:pt x="161" y="124"/>
                  </a:lnTo>
                  <a:lnTo>
                    <a:pt x="162" y="120"/>
                  </a:lnTo>
                  <a:lnTo>
                    <a:pt x="165" y="117"/>
                  </a:lnTo>
                  <a:lnTo>
                    <a:pt x="171" y="114"/>
                  </a:lnTo>
                  <a:lnTo>
                    <a:pt x="175" y="113"/>
                  </a:lnTo>
                  <a:lnTo>
                    <a:pt x="183" y="117"/>
                  </a:lnTo>
                  <a:lnTo>
                    <a:pt x="186" y="122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9" y="128"/>
                  </a:lnTo>
                  <a:lnTo>
                    <a:pt x="198" y="133"/>
                  </a:lnTo>
                  <a:lnTo>
                    <a:pt x="199" y="138"/>
                  </a:lnTo>
                  <a:lnTo>
                    <a:pt x="200" y="143"/>
                  </a:lnTo>
                  <a:lnTo>
                    <a:pt x="205" y="150"/>
                  </a:lnTo>
                  <a:lnTo>
                    <a:pt x="211" y="154"/>
                  </a:lnTo>
                  <a:lnTo>
                    <a:pt x="217" y="159"/>
                  </a:lnTo>
                  <a:lnTo>
                    <a:pt x="224" y="161"/>
                  </a:lnTo>
                  <a:lnTo>
                    <a:pt x="239" y="163"/>
                  </a:lnTo>
                  <a:lnTo>
                    <a:pt x="241" y="160"/>
                  </a:lnTo>
                  <a:lnTo>
                    <a:pt x="244" y="157"/>
                  </a:lnTo>
                  <a:lnTo>
                    <a:pt x="249" y="149"/>
                  </a:lnTo>
                  <a:lnTo>
                    <a:pt x="256" y="147"/>
                  </a:lnTo>
                  <a:lnTo>
                    <a:pt x="263" y="143"/>
                  </a:lnTo>
                  <a:lnTo>
                    <a:pt x="272" y="145"/>
                  </a:lnTo>
                  <a:lnTo>
                    <a:pt x="273" y="147"/>
                  </a:lnTo>
                  <a:lnTo>
                    <a:pt x="275" y="153"/>
                  </a:lnTo>
                  <a:lnTo>
                    <a:pt x="280" y="155"/>
                  </a:lnTo>
                  <a:lnTo>
                    <a:pt x="282" y="158"/>
                  </a:lnTo>
                  <a:lnTo>
                    <a:pt x="285" y="159"/>
                  </a:lnTo>
                  <a:lnTo>
                    <a:pt x="287" y="157"/>
                  </a:lnTo>
                  <a:lnTo>
                    <a:pt x="291" y="142"/>
                  </a:lnTo>
                  <a:lnTo>
                    <a:pt x="283" y="137"/>
                  </a:lnTo>
                  <a:lnTo>
                    <a:pt x="264" y="119"/>
                  </a:lnTo>
                  <a:lnTo>
                    <a:pt x="260" y="113"/>
                  </a:lnTo>
                  <a:lnTo>
                    <a:pt x="253" y="99"/>
                  </a:lnTo>
                  <a:lnTo>
                    <a:pt x="251" y="92"/>
                  </a:lnTo>
                  <a:lnTo>
                    <a:pt x="250" y="86"/>
                  </a:lnTo>
                  <a:lnTo>
                    <a:pt x="248" y="83"/>
                  </a:lnTo>
                  <a:lnTo>
                    <a:pt x="248" y="79"/>
                  </a:lnTo>
                  <a:lnTo>
                    <a:pt x="249" y="70"/>
                  </a:lnTo>
                  <a:lnTo>
                    <a:pt x="249" y="66"/>
                  </a:lnTo>
                  <a:lnTo>
                    <a:pt x="247" y="64"/>
                  </a:lnTo>
                  <a:lnTo>
                    <a:pt x="245" y="59"/>
                  </a:lnTo>
                  <a:lnTo>
                    <a:pt x="245" y="54"/>
                  </a:lnTo>
                  <a:lnTo>
                    <a:pt x="244" y="50"/>
                  </a:lnTo>
                  <a:lnTo>
                    <a:pt x="246" y="49"/>
                  </a:lnTo>
                  <a:lnTo>
                    <a:pt x="247" y="42"/>
                  </a:lnTo>
                  <a:lnTo>
                    <a:pt x="246" y="39"/>
                  </a:lnTo>
                  <a:lnTo>
                    <a:pt x="255" y="39"/>
                  </a:lnTo>
                  <a:lnTo>
                    <a:pt x="253" y="36"/>
                  </a:lnTo>
                  <a:lnTo>
                    <a:pt x="252" y="29"/>
                  </a:lnTo>
                  <a:lnTo>
                    <a:pt x="249" y="26"/>
                  </a:lnTo>
                  <a:lnTo>
                    <a:pt x="247" y="25"/>
                  </a:lnTo>
                  <a:lnTo>
                    <a:pt x="243" y="24"/>
                  </a:lnTo>
                  <a:lnTo>
                    <a:pt x="238" y="22"/>
                  </a:lnTo>
                  <a:lnTo>
                    <a:pt x="220" y="21"/>
                  </a:lnTo>
                  <a:lnTo>
                    <a:pt x="215" y="22"/>
                  </a:lnTo>
                  <a:lnTo>
                    <a:pt x="210" y="24"/>
                  </a:lnTo>
                  <a:lnTo>
                    <a:pt x="205" y="28"/>
                  </a:lnTo>
                  <a:lnTo>
                    <a:pt x="196" y="30"/>
                  </a:lnTo>
                  <a:lnTo>
                    <a:pt x="190" y="26"/>
                  </a:lnTo>
                  <a:lnTo>
                    <a:pt x="178" y="21"/>
                  </a:lnTo>
                  <a:lnTo>
                    <a:pt x="169" y="24"/>
                  </a:lnTo>
                  <a:lnTo>
                    <a:pt x="165" y="25"/>
                  </a:lnTo>
                  <a:lnTo>
                    <a:pt x="160" y="23"/>
                  </a:lnTo>
                  <a:lnTo>
                    <a:pt x="156" y="24"/>
                  </a:lnTo>
                  <a:lnTo>
                    <a:pt x="153" y="23"/>
                  </a:lnTo>
                  <a:lnTo>
                    <a:pt x="138" y="27"/>
                  </a:lnTo>
                  <a:lnTo>
                    <a:pt x="135" y="24"/>
                  </a:lnTo>
                  <a:lnTo>
                    <a:pt x="130" y="24"/>
                  </a:lnTo>
                  <a:lnTo>
                    <a:pt x="128" y="20"/>
                  </a:lnTo>
                  <a:lnTo>
                    <a:pt x="127" y="20"/>
                  </a:lnTo>
                  <a:lnTo>
                    <a:pt x="124" y="21"/>
                  </a:lnTo>
                  <a:lnTo>
                    <a:pt x="118" y="30"/>
                  </a:lnTo>
                  <a:lnTo>
                    <a:pt x="107" y="27"/>
                  </a:lnTo>
                  <a:lnTo>
                    <a:pt x="103" y="25"/>
                  </a:lnTo>
                  <a:lnTo>
                    <a:pt x="102" y="23"/>
                  </a:lnTo>
                  <a:lnTo>
                    <a:pt x="96" y="22"/>
                  </a:lnTo>
                  <a:lnTo>
                    <a:pt x="87" y="14"/>
                  </a:lnTo>
                  <a:lnTo>
                    <a:pt x="78" y="15"/>
                  </a:lnTo>
                  <a:lnTo>
                    <a:pt x="74" y="12"/>
                  </a:lnTo>
                  <a:lnTo>
                    <a:pt x="71" y="3"/>
                  </a:lnTo>
                  <a:lnTo>
                    <a:pt x="67" y="4"/>
                  </a:lnTo>
                  <a:lnTo>
                    <a:pt x="61" y="1"/>
                  </a:lnTo>
                  <a:lnTo>
                    <a:pt x="63" y="8"/>
                  </a:lnTo>
                  <a:lnTo>
                    <a:pt x="58" y="8"/>
                  </a:lnTo>
                  <a:lnTo>
                    <a:pt x="55" y="10"/>
                  </a:lnTo>
                  <a:lnTo>
                    <a:pt x="52" y="5"/>
                  </a:lnTo>
                  <a:lnTo>
                    <a:pt x="48" y="8"/>
                  </a:lnTo>
                  <a:lnTo>
                    <a:pt x="43" y="7"/>
                  </a:lnTo>
                  <a:lnTo>
                    <a:pt x="44" y="3"/>
                  </a:lnTo>
                  <a:lnTo>
                    <a:pt x="42" y="1"/>
                  </a:lnTo>
                  <a:lnTo>
                    <a:pt x="39" y="2"/>
                  </a:lnTo>
                  <a:lnTo>
                    <a:pt x="34" y="0"/>
                  </a:lnTo>
                  <a:lnTo>
                    <a:pt x="33" y="6"/>
                  </a:lnTo>
                  <a:lnTo>
                    <a:pt x="26" y="6"/>
                  </a:lnTo>
                  <a:lnTo>
                    <a:pt x="24" y="8"/>
                  </a:lnTo>
                  <a:lnTo>
                    <a:pt x="15" y="15"/>
                  </a:lnTo>
                  <a:lnTo>
                    <a:pt x="13" y="19"/>
                  </a:lnTo>
                  <a:lnTo>
                    <a:pt x="13" y="23"/>
                  </a:lnTo>
                  <a:lnTo>
                    <a:pt x="17" y="32"/>
                  </a:lnTo>
                  <a:lnTo>
                    <a:pt x="11" y="37"/>
                  </a:lnTo>
                  <a:lnTo>
                    <a:pt x="9" y="39"/>
                  </a:lnTo>
                  <a:lnTo>
                    <a:pt x="12" y="49"/>
                  </a:lnTo>
                  <a:lnTo>
                    <a:pt x="11" y="5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0" y="60"/>
                  </a:lnTo>
                  <a:lnTo>
                    <a:pt x="1" y="67"/>
                  </a:lnTo>
                  <a:lnTo>
                    <a:pt x="5" y="66"/>
                  </a:lnTo>
                  <a:lnTo>
                    <a:pt x="9" y="69"/>
                  </a:lnTo>
                  <a:lnTo>
                    <a:pt x="13" y="70"/>
                  </a:lnTo>
                  <a:lnTo>
                    <a:pt x="19" y="68"/>
                  </a:lnTo>
                  <a:lnTo>
                    <a:pt x="24" y="71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88290D46-8E5A-4143-81E8-546FDE41B14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7472" y="2350403"/>
              <a:ext cx="772616" cy="440530"/>
            </a:xfrm>
            <a:custGeom>
              <a:avLst/>
              <a:gdLst>
                <a:gd name="T0" fmla="*/ 26 w 291"/>
                <a:gd name="T1" fmla="*/ 85 h 163"/>
                <a:gd name="T2" fmla="*/ 42 w 291"/>
                <a:gd name="T3" fmla="*/ 89 h 163"/>
                <a:gd name="T4" fmla="*/ 55 w 291"/>
                <a:gd name="T5" fmla="*/ 79 h 163"/>
                <a:gd name="T6" fmla="*/ 70 w 291"/>
                <a:gd name="T7" fmla="*/ 87 h 163"/>
                <a:gd name="T8" fmla="*/ 80 w 291"/>
                <a:gd name="T9" fmla="*/ 92 h 163"/>
                <a:gd name="T10" fmla="*/ 98 w 291"/>
                <a:gd name="T11" fmla="*/ 100 h 163"/>
                <a:gd name="T12" fmla="*/ 109 w 291"/>
                <a:gd name="T13" fmla="*/ 112 h 163"/>
                <a:gd name="T14" fmla="*/ 124 w 291"/>
                <a:gd name="T15" fmla="*/ 116 h 163"/>
                <a:gd name="T16" fmla="*/ 140 w 291"/>
                <a:gd name="T17" fmla="*/ 125 h 163"/>
                <a:gd name="T18" fmla="*/ 154 w 291"/>
                <a:gd name="T19" fmla="*/ 125 h 163"/>
                <a:gd name="T20" fmla="*/ 162 w 291"/>
                <a:gd name="T21" fmla="*/ 120 h 163"/>
                <a:gd name="T22" fmla="*/ 175 w 291"/>
                <a:gd name="T23" fmla="*/ 113 h 163"/>
                <a:gd name="T24" fmla="*/ 189 w 291"/>
                <a:gd name="T25" fmla="*/ 126 h 163"/>
                <a:gd name="T26" fmla="*/ 198 w 291"/>
                <a:gd name="T27" fmla="*/ 133 h 163"/>
                <a:gd name="T28" fmla="*/ 205 w 291"/>
                <a:gd name="T29" fmla="*/ 150 h 163"/>
                <a:gd name="T30" fmla="*/ 224 w 291"/>
                <a:gd name="T31" fmla="*/ 161 h 163"/>
                <a:gd name="T32" fmla="*/ 244 w 291"/>
                <a:gd name="T33" fmla="*/ 157 h 163"/>
                <a:gd name="T34" fmla="*/ 263 w 291"/>
                <a:gd name="T35" fmla="*/ 143 h 163"/>
                <a:gd name="T36" fmla="*/ 275 w 291"/>
                <a:gd name="T37" fmla="*/ 153 h 163"/>
                <a:gd name="T38" fmla="*/ 285 w 291"/>
                <a:gd name="T39" fmla="*/ 159 h 163"/>
                <a:gd name="T40" fmla="*/ 283 w 291"/>
                <a:gd name="T41" fmla="*/ 137 h 163"/>
                <a:gd name="T42" fmla="*/ 253 w 291"/>
                <a:gd name="T43" fmla="*/ 99 h 163"/>
                <a:gd name="T44" fmla="*/ 248 w 291"/>
                <a:gd name="T45" fmla="*/ 83 h 163"/>
                <a:gd name="T46" fmla="*/ 249 w 291"/>
                <a:gd name="T47" fmla="*/ 66 h 163"/>
                <a:gd name="T48" fmla="*/ 245 w 291"/>
                <a:gd name="T49" fmla="*/ 54 h 163"/>
                <a:gd name="T50" fmla="*/ 247 w 291"/>
                <a:gd name="T51" fmla="*/ 42 h 163"/>
                <a:gd name="T52" fmla="*/ 253 w 291"/>
                <a:gd name="T53" fmla="*/ 36 h 163"/>
                <a:gd name="T54" fmla="*/ 247 w 291"/>
                <a:gd name="T55" fmla="*/ 25 h 163"/>
                <a:gd name="T56" fmla="*/ 220 w 291"/>
                <a:gd name="T57" fmla="*/ 21 h 163"/>
                <a:gd name="T58" fmla="*/ 205 w 291"/>
                <a:gd name="T59" fmla="*/ 28 h 163"/>
                <a:gd name="T60" fmla="*/ 178 w 291"/>
                <a:gd name="T61" fmla="*/ 21 h 163"/>
                <a:gd name="T62" fmla="*/ 160 w 291"/>
                <a:gd name="T63" fmla="*/ 23 h 163"/>
                <a:gd name="T64" fmla="*/ 138 w 291"/>
                <a:gd name="T65" fmla="*/ 27 h 163"/>
                <a:gd name="T66" fmla="*/ 128 w 291"/>
                <a:gd name="T67" fmla="*/ 20 h 163"/>
                <a:gd name="T68" fmla="*/ 118 w 291"/>
                <a:gd name="T69" fmla="*/ 30 h 163"/>
                <a:gd name="T70" fmla="*/ 102 w 291"/>
                <a:gd name="T71" fmla="*/ 23 h 163"/>
                <a:gd name="T72" fmla="*/ 78 w 291"/>
                <a:gd name="T73" fmla="*/ 15 h 163"/>
                <a:gd name="T74" fmla="*/ 67 w 291"/>
                <a:gd name="T75" fmla="*/ 4 h 163"/>
                <a:gd name="T76" fmla="*/ 58 w 291"/>
                <a:gd name="T77" fmla="*/ 8 h 163"/>
                <a:gd name="T78" fmla="*/ 48 w 291"/>
                <a:gd name="T79" fmla="*/ 8 h 163"/>
                <a:gd name="T80" fmla="*/ 42 w 291"/>
                <a:gd name="T81" fmla="*/ 1 h 163"/>
                <a:gd name="T82" fmla="*/ 33 w 291"/>
                <a:gd name="T83" fmla="*/ 6 h 163"/>
                <a:gd name="T84" fmla="*/ 15 w 291"/>
                <a:gd name="T85" fmla="*/ 15 h 163"/>
                <a:gd name="T86" fmla="*/ 17 w 291"/>
                <a:gd name="T87" fmla="*/ 32 h 163"/>
                <a:gd name="T88" fmla="*/ 12 w 291"/>
                <a:gd name="T89" fmla="*/ 49 h 163"/>
                <a:gd name="T90" fmla="*/ 3 w 291"/>
                <a:gd name="T91" fmla="*/ 52 h 163"/>
                <a:gd name="T92" fmla="*/ 5 w 291"/>
                <a:gd name="T93" fmla="*/ 66 h 163"/>
                <a:gd name="T94" fmla="*/ 19 w 291"/>
                <a:gd name="T95" fmla="*/ 6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" h="163">
                  <a:moveTo>
                    <a:pt x="24" y="71"/>
                  </a:moveTo>
                  <a:lnTo>
                    <a:pt x="23" y="79"/>
                  </a:lnTo>
                  <a:lnTo>
                    <a:pt x="26" y="85"/>
                  </a:lnTo>
                  <a:lnTo>
                    <a:pt x="34" y="84"/>
                  </a:lnTo>
                  <a:lnTo>
                    <a:pt x="38" y="86"/>
                  </a:lnTo>
                  <a:lnTo>
                    <a:pt x="42" y="89"/>
                  </a:lnTo>
                  <a:lnTo>
                    <a:pt x="47" y="83"/>
                  </a:lnTo>
                  <a:lnTo>
                    <a:pt x="52" y="80"/>
                  </a:lnTo>
                  <a:lnTo>
                    <a:pt x="55" y="79"/>
                  </a:lnTo>
                  <a:lnTo>
                    <a:pt x="64" y="80"/>
                  </a:lnTo>
                  <a:lnTo>
                    <a:pt x="67" y="82"/>
                  </a:lnTo>
                  <a:lnTo>
                    <a:pt x="70" y="87"/>
                  </a:lnTo>
                  <a:lnTo>
                    <a:pt x="73" y="88"/>
                  </a:lnTo>
                  <a:lnTo>
                    <a:pt x="76" y="89"/>
                  </a:lnTo>
                  <a:lnTo>
                    <a:pt x="80" y="92"/>
                  </a:lnTo>
                  <a:lnTo>
                    <a:pt x="85" y="96"/>
                  </a:lnTo>
                  <a:lnTo>
                    <a:pt x="90" y="98"/>
                  </a:lnTo>
                  <a:lnTo>
                    <a:pt x="98" y="100"/>
                  </a:lnTo>
                  <a:lnTo>
                    <a:pt x="101" y="102"/>
                  </a:lnTo>
                  <a:lnTo>
                    <a:pt x="105" y="107"/>
                  </a:lnTo>
                  <a:lnTo>
                    <a:pt x="109" y="112"/>
                  </a:lnTo>
                  <a:lnTo>
                    <a:pt x="113" y="114"/>
                  </a:lnTo>
                  <a:lnTo>
                    <a:pt x="119" y="116"/>
                  </a:lnTo>
                  <a:lnTo>
                    <a:pt x="124" y="116"/>
                  </a:lnTo>
                  <a:lnTo>
                    <a:pt x="128" y="120"/>
                  </a:lnTo>
                  <a:lnTo>
                    <a:pt x="133" y="126"/>
                  </a:lnTo>
                  <a:lnTo>
                    <a:pt x="140" y="125"/>
                  </a:lnTo>
                  <a:lnTo>
                    <a:pt x="147" y="126"/>
                  </a:lnTo>
                  <a:lnTo>
                    <a:pt x="151" y="126"/>
                  </a:lnTo>
                  <a:lnTo>
                    <a:pt x="154" y="125"/>
                  </a:lnTo>
                  <a:lnTo>
                    <a:pt x="158" y="126"/>
                  </a:lnTo>
                  <a:lnTo>
                    <a:pt x="161" y="124"/>
                  </a:lnTo>
                  <a:lnTo>
                    <a:pt x="162" y="120"/>
                  </a:lnTo>
                  <a:lnTo>
                    <a:pt x="165" y="117"/>
                  </a:lnTo>
                  <a:lnTo>
                    <a:pt x="171" y="114"/>
                  </a:lnTo>
                  <a:lnTo>
                    <a:pt x="175" y="113"/>
                  </a:lnTo>
                  <a:lnTo>
                    <a:pt x="183" y="117"/>
                  </a:lnTo>
                  <a:lnTo>
                    <a:pt x="186" y="122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9" y="128"/>
                  </a:lnTo>
                  <a:lnTo>
                    <a:pt x="198" y="133"/>
                  </a:lnTo>
                  <a:lnTo>
                    <a:pt x="199" y="138"/>
                  </a:lnTo>
                  <a:lnTo>
                    <a:pt x="200" y="143"/>
                  </a:lnTo>
                  <a:lnTo>
                    <a:pt x="205" y="150"/>
                  </a:lnTo>
                  <a:lnTo>
                    <a:pt x="211" y="154"/>
                  </a:lnTo>
                  <a:lnTo>
                    <a:pt x="217" y="159"/>
                  </a:lnTo>
                  <a:lnTo>
                    <a:pt x="224" y="161"/>
                  </a:lnTo>
                  <a:lnTo>
                    <a:pt x="239" y="163"/>
                  </a:lnTo>
                  <a:lnTo>
                    <a:pt x="241" y="160"/>
                  </a:lnTo>
                  <a:lnTo>
                    <a:pt x="244" y="157"/>
                  </a:lnTo>
                  <a:lnTo>
                    <a:pt x="249" y="149"/>
                  </a:lnTo>
                  <a:lnTo>
                    <a:pt x="256" y="147"/>
                  </a:lnTo>
                  <a:lnTo>
                    <a:pt x="263" y="143"/>
                  </a:lnTo>
                  <a:lnTo>
                    <a:pt x="272" y="145"/>
                  </a:lnTo>
                  <a:lnTo>
                    <a:pt x="273" y="147"/>
                  </a:lnTo>
                  <a:lnTo>
                    <a:pt x="275" y="153"/>
                  </a:lnTo>
                  <a:lnTo>
                    <a:pt x="280" y="155"/>
                  </a:lnTo>
                  <a:lnTo>
                    <a:pt x="282" y="158"/>
                  </a:lnTo>
                  <a:lnTo>
                    <a:pt x="285" y="159"/>
                  </a:lnTo>
                  <a:lnTo>
                    <a:pt x="287" y="157"/>
                  </a:lnTo>
                  <a:lnTo>
                    <a:pt x="291" y="142"/>
                  </a:lnTo>
                  <a:lnTo>
                    <a:pt x="283" y="137"/>
                  </a:lnTo>
                  <a:lnTo>
                    <a:pt x="264" y="119"/>
                  </a:lnTo>
                  <a:lnTo>
                    <a:pt x="260" y="113"/>
                  </a:lnTo>
                  <a:lnTo>
                    <a:pt x="253" y="99"/>
                  </a:lnTo>
                  <a:lnTo>
                    <a:pt x="251" y="92"/>
                  </a:lnTo>
                  <a:lnTo>
                    <a:pt x="250" y="86"/>
                  </a:lnTo>
                  <a:lnTo>
                    <a:pt x="248" y="83"/>
                  </a:lnTo>
                  <a:lnTo>
                    <a:pt x="248" y="79"/>
                  </a:lnTo>
                  <a:lnTo>
                    <a:pt x="249" y="70"/>
                  </a:lnTo>
                  <a:lnTo>
                    <a:pt x="249" y="66"/>
                  </a:lnTo>
                  <a:lnTo>
                    <a:pt x="247" y="64"/>
                  </a:lnTo>
                  <a:lnTo>
                    <a:pt x="245" y="59"/>
                  </a:lnTo>
                  <a:lnTo>
                    <a:pt x="245" y="54"/>
                  </a:lnTo>
                  <a:lnTo>
                    <a:pt x="244" y="50"/>
                  </a:lnTo>
                  <a:lnTo>
                    <a:pt x="246" y="49"/>
                  </a:lnTo>
                  <a:lnTo>
                    <a:pt x="247" y="42"/>
                  </a:lnTo>
                  <a:lnTo>
                    <a:pt x="246" y="39"/>
                  </a:lnTo>
                  <a:lnTo>
                    <a:pt x="255" y="39"/>
                  </a:lnTo>
                  <a:lnTo>
                    <a:pt x="253" y="36"/>
                  </a:lnTo>
                  <a:lnTo>
                    <a:pt x="252" y="29"/>
                  </a:lnTo>
                  <a:lnTo>
                    <a:pt x="249" y="26"/>
                  </a:lnTo>
                  <a:lnTo>
                    <a:pt x="247" y="25"/>
                  </a:lnTo>
                  <a:lnTo>
                    <a:pt x="243" y="24"/>
                  </a:lnTo>
                  <a:lnTo>
                    <a:pt x="238" y="22"/>
                  </a:lnTo>
                  <a:lnTo>
                    <a:pt x="220" y="21"/>
                  </a:lnTo>
                  <a:lnTo>
                    <a:pt x="215" y="22"/>
                  </a:lnTo>
                  <a:lnTo>
                    <a:pt x="210" y="24"/>
                  </a:lnTo>
                  <a:lnTo>
                    <a:pt x="205" y="28"/>
                  </a:lnTo>
                  <a:lnTo>
                    <a:pt x="196" y="30"/>
                  </a:lnTo>
                  <a:lnTo>
                    <a:pt x="190" y="26"/>
                  </a:lnTo>
                  <a:lnTo>
                    <a:pt x="178" y="21"/>
                  </a:lnTo>
                  <a:lnTo>
                    <a:pt x="169" y="24"/>
                  </a:lnTo>
                  <a:lnTo>
                    <a:pt x="165" y="25"/>
                  </a:lnTo>
                  <a:lnTo>
                    <a:pt x="160" y="23"/>
                  </a:lnTo>
                  <a:lnTo>
                    <a:pt x="156" y="24"/>
                  </a:lnTo>
                  <a:lnTo>
                    <a:pt x="153" y="23"/>
                  </a:lnTo>
                  <a:lnTo>
                    <a:pt x="138" y="27"/>
                  </a:lnTo>
                  <a:lnTo>
                    <a:pt x="135" y="24"/>
                  </a:lnTo>
                  <a:lnTo>
                    <a:pt x="130" y="24"/>
                  </a:lnTo>
                  <a:lnTo>
                    <a:pt x="128" y="20"/>
                  </a:lnTo>
                  <a:lnTo>
                    <a:pt x="127" y="20"/>
                  </a:lnTo>
                  <a:lnTo>
                    <a:pt x="124" y="21"/>
                  </a:lnTo>
                  <a:lnTo>
                    <a:pt x="118" y="30"/>
                  </a:lnTo>
                  <a:lnTo>
                    <a:pt x="107" y="27"/>
                  </a:lnTo>
                  <a:lnTo>
                    <a:pt x="103" y="25"/>
                  </a:lnTo>
                  <a:lnTo>
                    <a:pt x="102" y="23"/>
                  </a:lnTo>
                  <a:lnTo>
                    <a:pt x="96" y="22"/>
                  </a:lnTo>
                  <a:lnTo>
                    <a:pt x="87" y="14"/>
                  </a:lnTo>
                  <a:lnTo>
                    <a:pt x="78" y="15"/>
                  </a:lnTo>
                  <a:lnTo>
                    <a:pt x="74" y="12"/>
                  </a:lnTo>
                  <a:lnTo>
                    <a:pt x="71" y="3"/>
                  </a:lnTo>
                  <a:lnTo>
                    <a:pt x="67" y="4"/>
                  </a:lnTo>
                  <a:lnTo>
                    <a:pt x="61" y="1"/>
                  </a:lnTo>
                  <a:lnTo>
                    <a:pt x="63" y="8"/>
                  </a:lnTo>
                  <a:lnTo>
                    <a:pt x="58" y="8"/>
                  </a:lnTo>
                  <a:lnTo>
                    <a:pt x="55" y="10"/>
                  </a:lnTo>
                  <a:lnTo>
                    <a:pt x="52" y="5"/>
                  </a:lnTo>
                  <a:lnTo>
                    <a:pt x="48" y="8"/>
                  </a:lnTo>
                  <a:lnTo>
                    <a:pt x="43" y="7"/>
                  </a:lnTo>
                  <a:lnTo>
                    <a:pt x="44" y="3"/>
                  </a:lnTo>
                  <a:lnTo>
                    <a:pt x="42" y="1"/>
                  </a:lnTo>
                  <a:lnTo>
                    <a:pt x="39" y="2"/>
                  </a:lnTo>
                  <a:lnTo>
                    <a:pt x="34" y="0"/>
                  </a:lnTo>
                  <a:lnTo>
                    <a:pt x="33" y="6"/>
                  </a:lnTo>
                  <a:lnTo>
                    <a:pt x="26" y="6"/>
                  </a:lnTo>
                  <a:lnTo>
                    <a:pt x="24" y="8"/>
                  </a:lnTo>
                  <a:lnTo>
                    <a:pt x="15" y="15"/>
                  </a:lnTo>
                  <a:lnTo>
                    <a:pt x="13" y="19"/>
                  </a:lnTo>
                  <a:lnTo>
                    <a:pt x="13" y="23"/>
                  </a:lnTo>
                  <a:lnTo>
                    <a:pt x="17" y="32"/>
                  </a:lnTo>
                  <a:lnTo>
                    <a:pt x="11" y="37"/>
                  </a:lnTo>
                  <a:lnTo>
                    <a:pt x="9" y="39"/>
                  </a:lnTo>
                  <a:lnTo>
                    <a:pt x="12" y="49"/>
                  </a:lnTo>
                  <a:lnTo>
                    <a:pt x="11" y="5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0" y="60"/>
                  </a:lnTo>
                  <a:lnTo>
                    <a:pt x="1" y="67"/>
                  </a:lnTo>
                  <a:lnTo>
                    <a:pt x="5" y="66"/>
                  </a:lnTo>
                  <a:lnTo>
                    <a:pt x="9" y="69"/>
                  </a:lnTo>
                  <a:lnTo>
                    <a:pt x="13" y="70"/>
                  </a:lnTo>
                  <a:lnTo>
                    <a:pt x="19" y="68"/>
                  </a:lnTo>
                  <a:lnTo>
                    <a:pt x="24" y="71"/>
                  </a:lnTo>
                </a:path>
              </a:pathLst>
            </a:custGeom>
            <a:solidFill>
              <a:srgbClr val="8FAADC"/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266D5E77-B7B9-4394-9529-D11F3F955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387" y="2497487"/>
              <a:ext cx="549593" cy="267562"/>
            </a:xfrm>
            <a:custGeom>
              <a:avLst/>
              <a:gdLst>
                <a:gd name="T0" fmla="*/ 55 w 207"/>
                <a:gd name="T1" fmla="*/ 72 h 99"/>
                <a:gd name="T2" fmla="*/ 62 w 207"/>
                <a:gd name="T3" fmla="*/ 61 h 99"/>
                <a:gd name="T4" fmla="*/ 74 w 207"/>
                <a:gd name="T5" fmla="*/ 52 h 99"/>
                <a:gd name="T6" fmla="*/ 84 w 207"/>
                <a:gd name="T7" fmla="*/ 36 h 99"/>
                <a:gd name="T8" fmla="*/ 100 w 207"/>
                <a:gd name="T9" fmla="*/ 27 h 99"/>
                <a:gd name="T10" fmla="*/ 107 w 207"/>
                <a:gd name="T11" fmla="*/ 25 h 99"/>
                <a:gd name="T12" fmla="*/ 136 w 207"/>
                <a:gd name="T13" fmla="*/ 36 h 99"/>
                <a:gd name="T14" fmla="*/ 140 w 207"/>
                <a:gd name="T15" fmla="*/ 41 h 99"/>
                <a:gd name="T16" fmla="*/ 142 w 207"/>
                <a:gd name="T17" fmla="*/ 37 h 99"/>
                <a:gd name="T18" fmla="*/ 148 w 207"/>
                <a:gd name="T19" fmla="*/ 41 h 99"/>
                <a:gd name="T20" fmla="*/ 158 w 207"/>
                <a:gd name="T21" fmla="*/ 50 h 99"/>
                <a:gd name="T22" fmla="*/ 166 w 207"/>
                <a:gd name="T23" fmla="*/ 52 h 99"/>
                <a:gd name="T24" fmla="*/ 182 w 207"/>
                <a:gd name="T25" fmla="*/ 65 h 99"/>
                <a:gd name="T26" fmla="*/ 190 w 207"/>
                <a:gd name="T27" fmla="*/ 74 h 99"/>
                <a:gd name="T28" fmla="*/ 190 w 207"/>
                <a:gd name="T29" fmla="*/ 68 h 99"/>
                <a:gd name="T30" fmla="*/ 193 w 207"/>
                <a:gd name="T31" fmla="*/ 67 h 99"/>
                <a:gd name="T32" fmla="*/ 202 w 207"/>
                <a:gd name="T33" fmla="*/ 76 h 99"/>
                <a:gd name="T34" fmla="*/ 206 w 207"/>
                <a:gd name="T35" fmla="*/ 70 h 99"/>
                <a:gd name="T36" fmla="*/ 206 w 207"/>
                <a:gd name="T37" fmla="*/ 65 h 99"/>
                <a:gd name="T38" fmla="*/ 201 w 207"/>
                <a:gd name="T39" fmla="*/ 61 h 99"/>
                <a:gd name="T40" fmla="*/ 193 w 207"/>
                <a:gd name="T41" fmla="*/ 56 h 99"/>
                <a:gd name="T42" fmla="*/ 191 w 207"/>
                <a:gd name="T43" fmla="*/ 49 h 99"/>
                <a:gd name="T44" fmla="*/ 181 w 207"/>
                <a:gd name="T45" fmla="*/ 40 h 99"/>
                <a:gd name="T46" fmla="*/ 175 w 207"/>
                <a:gd name="T47" fmla="*/ 31 h 99"/>
                <a:gd name="T48" fmla="*/ 163 w 207"/>
                <a:gd name="T49" fmla="*/ 30 h 99"/>
                <a:gd name="T50" fmla="*/ 160 w 207"/>
                <a:gd name="T51" fmla="*/ 16 h 99"/>
                <a:gd name="T52" fmla="*/ 150 w 207"/>
                <a:gd name="T53" fmla="*/ 15 h 99"/>
                <a:gd name="T54" fmla="*/ 142 w 207"/>
                <a:gd name="T55" fmla="*/ 11 h 99"/>
                <a:gd name="T56" fmla="*/ 135 w 207"/>
                <a:gd name="T57" fmla="*/ 13 h 99"/>
                <a:gd name="T58" fmla="*/ 126 w 207"/>
                <a:gd name="T59" fmla="*/ 9 h 99"/>
                <a:gd name="T60" fmla="*/ 121 w 207"/>
                <a:gd name="T61" fmla="*/ 0 h 99"/>
                <a:gd name="T62" fmla="*/ 114 w 207"/>
                <a:gd name="T63" fmla="*/ 0 h 99"/>
                <a:gd name="T64" fmla="*/ 106 w 207"/>
                <a:gd name="T65" fmla="*/ 13 h 99"/>
                <a:gd name="T66" fmla="*/ 100 w 207"/>
                <a:gd name="T67" fmla="*/ 9 h 99"/>
                <a:gd name="T68" fmla="*/ 89 w 207"/>
                <a:gd name="T69" fmla="*/ 11 h 99"/>
                <a:gd name="T70" fmla="*/ 76 w 207"/>
                <a:gd name="T71" fmla="*/ 14 h 99"/>
                <a:gd name="T72" fmla="*/ 70 w 207"/>
                <a:gd name="T73" fmla="*/ 17 h 99"/>
                <a:gd name="T74" fmla="*/ 60 w 207"/>
                <a:gd name="T75" fmla="*/ 17 h 99"/>
                <a:gd name="T76" fmla="*/ 56 w 207"/>
                <a:gd name="T77" fmla="*/ 24 h 99"/>
                <a:gd name="T78" fmla="*/ 48 w 207"/>
                <a:gd name="T79" fmla="*/ 33 h 99"/>
                <a:gd name="T80" fmla="*/ 46 w 207"/>
                <a:gd name="T81" fmla="*/ 42 h 99"/>
                <a:gd name="T82" fmla="*/ 46 w 207"/>
                <a:gd name="T83" fmla="*/ 55 h 99"/>
                <a:gd name="T84" fmla="*/ 40 w 207"/>
                <a:gd name="T85" fmla="*/ 58 h 99"/>
                <a:gd name="T86" fmla="*/ 34 w 207"/>
                <a:gd name="T87" fmla="*/ 60 h 99"/>
                <a:gd name="T88" fmla="*/ 26 w 207"/>
                <a:gd name="T89" fmla="*/ 60 h 99"/>
                <a:gd name="T90" fmla="*/ 19 w 207"/>
                <a:gd name="T91" fmla="*/ 64 h 99"/>
                <a:gd name="T92" fmla="*/ 19 w 207"/>
                <a:gd name="T93" fmla="*/ 69 h 99"/>
                <a:gd name="T94" fmla="*/ 14 w 207"/>
                <a:gd name="T95" fmla="*/ 72 h 99"/>
                <a:gd name="T96" fmla="*/ 6 w 207"/>
                <a:gd name="T97" fmla="*/ 78 h 99"/>
                <a:gd name="T98" fmla="*/ 0 w 207"/>
                <a:gd name="T99" fmla="*/ 86 h 99"/>
                <a:gd name="T100" fmla="*/ 4 w 207"/>
                <a:gd name="T101" fmla="*/ 98 h 99"/>
                <a:gd name="T102" fmla="*/ 9 w 207"/>
                <a:gd name="T103" fmla="*/ 99 h 99"/>
                <a:gd name="T104" fmla="*/ 15 w 207"/>
                <a:gd name="T105" fmla="*/ 97 h 99"/>
                <a:gd name="T106" fmla="*/ 29 w 207"/>
                <a:gd name="T107" fmla="*/ 93 h 99"/>
                <a:gd name="T108" fmla="*/ 37 w 207"/>
                <a:gd name="T109" fmla="*/ 92 h 99"/>
                <a:gd name="T110" fmla="*/ 54 w 207"/>
                <a:gd name="T111" fmla="*/ 7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7" h="99">
                  <a:moveTo>
                    <a:pt x="54" y="77"/>
                  </a:moveTo>
                  <a:lnTo>
                    <a:pt x="55" y="72"/>
                  </a:lnTo>
                  <a:lnTo>
                    <a:pt x="59" y="68"/>
                  </a:lnTo>
                  <a:lnTo>
                    <a:pt x="62" y="61"/>
                  </a:lnTo>
                  <a:lnTo>
                    <a:pt x="65" y="58"/>
                  </a:lnTo>
                  <a:lnTo>
                    <a:pt x="74" y="52"/>
                  </a:lnTo>
                  <a:lnTo>
                    <a:pt x="76" y="51"/>
                  </a:lnTo>
                  <a:lnTo>
                    <a:pt x="84" y="36"/>
                  </a:lnTo>
                  <a:lnTo>
                    <a:pt x="93" y="31"/>
                  </a:lnTo>
                  <a:lnTo>
                    <a:pt x="100" y="27"/>
                  </a:lnTo>
                  <a:lnTo>
                    <a:pt x="104" y="25"/>
                  </a:lnTo>
                  <a:lnTo>
                    <a:pt x="107" y="25"/>
                  </a:lnTo>
                  <a:lnTo>
                    <a:pt x="112" y="25"/>
                  </a:lnTo>
                  <a:lnTo>
                    <a:pt x="136" y="36"/>
                  </a:lnTo>
                  <a:lnTo>
                    <a:pt x="138" y="40"/>
                  </a:lnTo>
                  <a:lnTo>
                    <a:pt x="140" y="41"/>
                  </a:lnTo>
                  <a:lnTo>
                    <a:pt x="142" y="40"/>
                  </a:lnTo>
                  <a:lnTo>
                    <a:pt x="142" y="37"/>
                  </a:lnTo>
                  <a:lnTo>
                    <a:pt x="144" y="36"/>
                  </a:lnTo>
                  <a:lnTo>
                    <a:pt x="148" y="41"/>
                  </a:lnTo>
                  <a:lnTo>
                    <a:pt x="156" y="45"/>
                  </a:lnTo>
                  <a:lnTo>
                    <a:pt x="158" y="50"/>
                  </a:lnTo>
                  <a:lnTo>
                    <a:pt x="161" y="52"/>
                  </a:lnTo>
                  <a:lnTo>
                    <a:pt x="166" y="52"/>
                  </a:lnTo>
                  <a:lnTo>
                    <a:pt x="174" y="64"/>
                  </a:lnTo>
                  <a:lnTo>
                    <a:pt x="182" y="65"/>
                  </a:lnTo>
                  <a:lnTo>
                    <a:pt x="187" y="70"/>
                  </a:lnTo>
                  <a:lnTo>
                    <a:pt x="190" y="74"/>
                  </a:lnTo>
                  <a:lnTo>
                    <a:pt x="190" y="71"/>
                  </a:lnTo>
                  <a:lnTo>
                    <a:pt x="190" y="68"/>
                  </a:lnTo>
                  <a:lnTo>
                    <a:pt x="191" y="67"/>
                  </a:lnTo>
                  <a:lnTo>
                    <a:pt x="193" y="67"/>
                  </a:lnTo>
                  <a:lnTo>
                    <a:pt x="197" y="71"/>
                  </a:lnTo>
                  <a:lnTo>
                    <a:pt x="202" y="76"/>
                  </a:lnTo>
                  <a:lnTo>
                    <a:pt x="206" y="75"/>
                  </a:lnTo>
                  <a:lnTo>
                    <a:pt x="206" y="70"/>
                  </a:lnTo>
                  <a:lnTo>
                    <a:pt x="207" y="67"/>
                  </a:lnTo>
                  <a:lnTo>
                    <a:pt x="206" y="65"/>
                  </a:lnTo>
                  <a:lnTo>
                    <a:pt x="203" y="64"/>
                  </a:lnTo>
                  <a:lnTo>
                    <a:pt x="201" y="61"/>
                  </a:lnTo>
                  <a:lnTo>
                    <a:pt x="196" y="60"/>
                  </a:lnTo>
                  <a:lnTo>
                    <a:pt x="193" y="56"/>
                  </a:lnTo>
                  <a:lnTo>
                    <a:pt x="193" y="53"/>
                  </a:lnTo>
                  <a:lnTo>
                    <a:pt x="191" y="49"/>
                  </a:lnTo>
                  <a:lnTo>
                    <a:pt x="187" y="48"/>
                  </a:lnTo>
                  <a:lnTo>
                    <a:pt x="181" y="40"/>
                  </a:lnTo>
                  <a:lnTo>
                    <a:pt x="179" y="34"/>
                  </a:lnTo>
                  <a:lnTo>
                    <a:pt x="175" y="31"/>
                  </a:lnTo>
                  <a:lnTo>
                    <a:pt x="171" y="29"/>
                  </a:lnTo>
                  <a:lnTo>
                    <a:pt x="163" y="30"/>
                  </a:lnTo>
                  <a:lnTo>
                    <a:pt x="159" y="24"/>
                  </a:lnTo>
                  <a:lnTo>
                    <a:pt x="160" y="16"/>
                  </a:lnTo>
                  <a:lnTo>
                    <a:pt x="156" y="13"/>
                  </a:lnTo>
                  <a:lnTo>
                    <a:pt x="150" y="15"/>
                  </a:lnTo>
                  <a:lnTo>
                    <a:pt x="145" y="14"/>
                  </a:lnTo>
                  <a:lnTo>
                    <a:pt x="142" y="11"/>
                  </a:lnTo>
                  <a:lnTo>
                    <a:pt x="138" y="12"/>
                  </a:lnTo>
                  <a:lnTo>
                    <a:pt x="135" y="13"/>
                  </a:lnTo>
                  <a:lnTo>
                    <a:pt x="132" y="13"/>
                  </a:lnTo>
                  <a:lnTo>
                    <a:pt x="126" y="9"/>
                  </a:lnTo>
                  <a:lnTo>
                    <a:pt x="124" y="2"/>
                  </a:lnTo>
                  <a:lnTo>
                    <a:pt x="121" y="0"/>
                  </a:lnTo>
                  <a:lnTo>
                    <a:pt x="116" y="0"/>
                  </a:lnTo>
                  <a:lnTo>
                    <a:pt x="114" y="0"/>
                  </a:lnTo>
                  <a:lnTo>
                    <a:pt x="112" y="5"/>
                  </a:lnTo>
                  <a:lnTo>
                    <a:pt x="106" y="13"/>
                  </a:lnTo>
                  <a:lnTo>
                    <a:pt x="104" y="13"/>
                  </a:lnTo>
                  <a:lnTo>
                    <a:pt x="100" y="9"/>
                  </a:lnTo>
                  <a:lnTo>
                    <a:pt x="94" y="9"/>
                  </a:lnTo>
                  <a:lnTo>
                    <a:pt x="89" y="11"/>
                  </a:lnTo>
                  <a:lnTo>
                    <a:pt x="83" y="14"/>
                  </a:lnTo>
                  <a:lnTo>
                    <a:pt x="76" y="14"/>
                  </a:lnTo>
                  <a:lnTo>
                    <a:pt x="71" y="17"/>
                  </a:lnTo>
                  <a:lnTo>
                    <a:pt x="70" y="17"/>
                  </a:lnTo>
                  <a:lnTo>
                    <a:pt x="65" y="11"/>
                  </a:lnTo>
                  <a:lnTo>
                    <a:pt x="60" y="17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1" y="31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6" y="42"/>
                  </a:lnTo>
                  <a:lnTo>
                    <a:pt x="45" y="46"/>
                  </a:lnTo>
                  <a:lnTo>
                    <a:pt x="46" y="55"/>
                  </a:lnTo>
                  <a:lnTo>
                    <a:pt x="43" y="58"/>
                  </a:lnTo>
                  <a:lnTo>
                    <a:pt x="40" y="58"/>
                  </a:lnTo>
                  <a:lnTo>
                    <a:pt x="37" y="58"/>
                  </a:lnTo>
                  <a:lnTo>
                    <a:pt x="34" y="60"/>
                  </a:lnTo>
                  <a:lnTo>
                    <a:pt x="29" y="62"/>
                  </a:lnTo>
                  <a:lnTo>
                    <a:pt x="26" y="60"/>
                  </a:lnTo>
                  <a:lnTo>
                    <a:pt x="19" y="63"/>
                  </a:lnTo>
                  <a:lnTo>
                    <a:pt x="19" y="64"/>
                  </a:lnTo>
                  <a:lnTo>
                    <a:pt x="19" y="68"/>
                  </a:lnTo>
                  <a:lnTo>
                    <a:pt x="19" y="69"/>
                  </a:lnTo>
                  <a:lnTo>
                    <a:pt x="14" y="69"/>
                  </a:lnTo>
                  <a:lnTo>
                    <a:pt x="14" y="72"/>
                  </a:lnTo>
                  <a:lnTo>
                    <a:pt x="10" y="77"/>
                  </a:lnTo>
                  <a:lnTo>
                    <a:pt x="6" y="78"/>
                  </a:lnTo>
                  <a:lnTo>
                    <a:pt x="5" y="84"/>
                  </a:lnTo>
                  <a:lnTo>
                    <a:pt x="0" y="86"/>
                  </a:lnTo>
                  <a:lnTo>
                    <a:pt x="1" y="93"/>
                  </a:lnTo>
                  <a:lnTo>
                    <a:pt x="4" y="98"/>
                  </a:lnTo>
                  <a:lnTo>
                    <a:pt x="8" y="97"/>
                  </a:lnTo>
                  <a:lnTo>
                    <a:pt x="9" y="99"/>
                  </a:lnTo>
                  <a:lnTo>
                    <a:pt x="12" y="99"/>
                  </a:lnTo>
                  <a:lnTo>
                    <a:pt x="15" y="97"/>
                  </a:lnTo>
                  <a:lnTo>
                    <a:pt x="21" y="97"/>
                  </a:lnTo>
                  <a:lnTo>
                    <a:pt x="29" y="93"/>
                  </a:lnTo>
                  <a:lnTo>
                    <a:pt x="33" y="93"/>
                  </a:lnTo>
                  <a:lnTo>
                    <a:pt x="37" y="92"/>
                  </a:lnTo>
                  <a:lnTo>
                    <a:pt x="49" y="84"/>
                  </a:lnTo>
                  <a:lnTo>
                    <a:pt x="54" y="77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5" name="Freeform 50">
              <a:extLst>
                <a:ext uri="{FF2B5EF4-FFF2-40B4-BE49-F238E27FC236}">
                  <a16:creationId xmlns:a16="http://schemas.microsoft.com/office/drawing/2014/main" id="{BF36A912-70A7-478A-AE92-E82119A3DD3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6387" y="2497487"/>
              <a:ext cx="549593" cy="267562"/>
            </a:xfrm>
            <a:custGeom>
              <a:avLst/>
              <a:gdLst>
                <a:gd name="T0" fmla="*/ 55 w 207"/>
                <a:gd name="T1" fmla="*/ 72 h 99"/>
                <a:gd name="T2" fmla="*/ 62 w 207"/>
                <a:gd name="T3" fmla="*/ 61 h 99"/>
                <a:gd name="T4" fmla="*/ 74 w 207"/>
                <a:gd name="T5" fmla="*/ 52 h 99"/>
                <a:gd name="T6" fmla="*/ 84 w 207"/>
                <a:gd name="T7" fmla="*/ 36 h 99"/>
                <a:gd name="T8" fmla="*/ 100 w 207"/>
                <a:gd name="T9" fmla="*/ 27 h 99"/>
                <a:gd name="T10" fmla="*/ 107 w 207"/>
                <a:gd name="T11" fmla="*/ 25 h 99"/>
                <a:gd name="T12" fmla="*/ 136 w 207"/>
                <a:gd name="T13" fmla="*/ 36 h 99"/>
                <a:gd name="T14" fmla="*/ 140 w 207"/>
                <a:gd name="T15" fmla="*/ 41 h 99"/>
                <a:gd name="T16" fmla="*/ 142 w 207"/>
                <a:gd name="T17" fmla="*/ 37 h 99"/>
                <a:gd name="T18" fmla="*/ 148 w 207"/>
                <a:gd name="T19" fmla="*/ 41 h 99"/>
                <a:gd name="T20" fmla="*/ 158 w 207"/>
                <a:gd name="T21" fmla="*/ 50 h 99"/>
                <a:gd name="T22" fmla="*/ 166 w 207"/>
                <a:gd name="T23" fmla="*/ 52 h 99"/>
                <a:gd name="T24" fmla="*/ 182 w 207"/>
                <a:gd name="T25" fmla="*/ 65 h 99"/>
                <a:gd name="T26" fmla="*/ 190 w 207"/>
                <a:gd name="T27" fmla="*/ 74 h 99"/>
                <a:gd name="T28" fmla="*/ 190 w 207"/>
                <a:gd name="T29" fmla="*/ 68 h 99"/>
                <a:gd name="T30" fmla="*/ 193 w 207"/>
                <a:gd name="T31" fmla="*/ 67 h 99"/>
                <a:gd name="T32" fmla="*/ 202 w 207"/>
                <a:gd name="T33" fmla="*/ 76 h 99"/>
                <a:gd name="T34" fmla="*/ 206 w 207"/>
                <a:gd name="T35" fmla="*/ 70 h 99"/>
                <a:gd name="T36" fmla="*/ 206 w 207"/>
                <a:gd name="T37" fmla="*/ 65 h 99"/>
                <a:gd name="T38" fmla="*/ 201 w 207"/>
                <a:gd name="T39" fmla="*/ 61 h 99"/>
                <a:gd name="T40" fmla="*/ 193 w 207"/>
                <a:gd name="T41" fmla="*/ 56 h 99"/>
                <a:gd name="T42" fmla="*/ 191 w 207"/>
                <a:gd name="T43" fmla="*/ 49 h 99"/>
                <a:gd name="T44" fmla="*/ 181 w 207"/>
                <a:gd name="T45" fmla="*/ 40 h 99"/>
                <a:gd name="T46" fmla="*/ 175 w 207"/>
                <a:gd name="T47" fmla="*/ 31 h 99"/>
                <a:gd name="T48" fmla="*/ 163 w 207"/>
                <a:gd name="T49" fmla="*/ 30 h 99"/>
                <a:gd name="T50" fmla="*/ 160 w 207"/>
                <a:gd name="T51" fmla="*/ 16 h 99"/>
                <a:gd name="T52" fmla="*/ 150 w 207"/>
                <a:gd name="T53" fmla="*/ 15 h 99"/>
                <a:gd name="T54" fmla="*/ 142 w 207"/>
                <a:gd name="T55" fmla="*/ 11 h 99"/>
                <a:gd name="T56" fmla="*/ 135 w 207"/>
                <a:gd name="T57" fmla="*/ 13 h 99"/>
                <a:gd name="T58" fmla="*/ 126 w 207"/>
                <a:gd name="T59" fmla="*/ 9 h 99"/>
                <a:gd name="T60" fmla="*/ 121 w 207"/>
                <a:gd name="T61" fmla="*/ 0 h 99"/>
                <a:gd name="T62" fmla="*/ 114 w 207"/>
                <a:gd name="T63" fmla="*/ 0 h 99"/>
                <a:gd name="T64" fmla="*/ 106 w 207"/>
                <a:gd name="T65" fmla="*/ 13 h 99"/>
                <a:gd name="T66" fmla="*/ 100 w 207"/>
                <a:gd name="T67" fmla="*/ 9 h 99"/>
                <a:gd name="T68" fmla="*/ 89 w 207"/>
                <a:gd name="T69" fmla="*/ 11 h 99"/>
                <a:gd name="T70" fmla="*/ 76 w 207"/>
                <a:gd name="T71" fmla="*/ 14 h 99"/>
                <a:gd name="T72" fmla="*/ 70 w 207"/>
                <a:gd name="T73" fmla="*/ 17 h 99"/>
                <a:gd name="T74" fmla="*/ 60 w 207"/>
                <a:gd name="T75" fmla="*/ 17 h 99"/>
                <a:gd name="T76" fmla="*/ 56 w 207"/>
                <a:gd name="T77" fmla="*/ 24 h 99"/>
                <a:gd name="T78" fmla="*/ 48 w 207"/>
                <a:gd name="T79" fmla="*/ 33 h 99"/>
                <a:gd name="T80" fmla="*/ 46 w 207"/>
                <a:gd name="T81" fmla="*/ 42 h 99"/>
                <a:gd name="T82" fmla="*/ 46 w 207"/>
                <a:gd name="T83" fmla="*/ 55 h 99"/>
                <a:gd name="T84" fmla="*/ 40 w 207"/>
                <a:gd name="T85" fmla="*/ 58 h 99"/>
                <a:gd name="T86" fmla="*/ 34 w 207"/>
                <a:gd name="T87" fmla="*/ 60 h 99"/>
                <a:gd name="T88" fmla="*/ 26 w 207"/>
                <a:gd name="T89" fmla="*/ 60 h 99"/>
                <a:gd name="T90" fmla="*/ 19 w 207"/>
                <a:gd name="T91" fmla="*/ 64 h 99"/>
                <a:gd name="T92" fmla="*/ 19 w 207"/>
                <a:gd name="T93" fmla="*/ 69 h 99"/>
                <a:gd name="T94" fmla="*/ 14 w 207"/>
                <a:gd name="T95" fmla="*/ 72 h 99"/>
                <a:gd name="T96" fmla="*/ 6 w 207"/>
                <a:gd name="T97" fmla="*/ 78 h 99"/>
                <a:gd name="T98" fmla="*/ 0 w 207"/>
                <a:gd name="T99" fmla="*/ 86 h 99"/>
                <a:gd name="T100" fmla="*/ 4 w 207"/>
                <a:gd name="T101" fmla="*/ 98 h 99"/>
                <a:gd name="T102" fmla="*/ 9 w 207"/>
                <a:gd name="T103" fmla="*/ 99 h 99"/>
                <a:gd name="T104" fmla="*/ 15 w 207"/>
                <a:gd name="T105" fmla="*/ 97 h 99"/>
                <a:gd name="T106" fmla="*/ 29 w 207"/>
                <a:gd name="T107" fmla="*/ 93 h 99"/>
                <a:gd name="T108" fmla="*/ 37 w 207"/>
                <a:gd name="T109" fmla="*/ 92 h 99"/>
                <a:gd name="T110" fmla="*/ 54 w 207"/>
                <a:gd name="T111" fmla="*/ 7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7" h="99">
                  <a:moveTo>
                    <a:pt x="54" y="77"/>
                  </a:moveTo>
                  <a:lnTo>
                    <a:pt x="55" y="72"/>
                  </a:lnTo>
                  <a:lnTo>
                    <a:pt x="59" y="68"/>
                  </a:lnTo>
                  <a:lnTo>
                    <a:pt x="62" y="61"/>
                  </a:lnTo>
                  <a:lnTo>
                    <a:pt x="65" y="58"/>
                  </a:lnTo>
                  <a:lnTo>
                    <a:pt x="74" y="52"/>
                  </a:lnTo>
                  <a:lnTo>
                    <a:pt x="76" y="51"/>
                  </a:lnTo>
                  <a:lnTo>
                    <a:pt x="84" y="36"/>
                  </a:lnTo>
                  <a:lnTo>
                    <a:pt x="93" y="31"/>
                  </a:lnTo>
                  <a:lnTo>
                    <a:pt x="100" y="27"/>
                  </a:lnTo>
                  <a:lnTo>
                    <a:pt x="104" y="25"/>
                  </a:lnTo>
                  <a:lnTo>
                    <a:pt x="107" y="25"/>
                  </a:lnTo>
                  <a:lnTo>
                    <a:pt x="112" y="25"/>
                  </a:lnTo>
                  <a:lnTo>
                    <a:pt x="136" y="36"/>
                  </a:lnTo>
                  <a:lnTo>
                    <a:pt x="138" y="40"/>
                  </a:lnTo>
                  <a:lnTo>
                    <a:pt x="140" y="41"/>
                  </a:lnTo>
                  <a:lnTo>
                    <a:pt x="142" y="40"/>
                  </a:lnTo>
                  <a:lnTo>
                    <a:pt x="142" y="37"/>
                  </a:lnTo>
                  <a:lnTo>
                    <a:pt x="144" y="36"/>
                  </a:lnTo>
                  <a:lnTo>
                    <a:pt x="148" y="41"/>
                  </a:lnTo>
                  <a:lnTo>
                    <a:pt x="156" y="45"/>
                  </a:lnTo>
                  <a:lnTo>
                    <a:pt x="158" y="50"/>
                  </a:lnTo>
                  <a:lnTo>
                    <a:pt x="161" y="52"/>
                  </a:lnTo>
                  <a:lnTo>
                    <a:pt x="166" y="52"/>
                  </a:lnTo>
                  <a:lnTo>
                    <a:pt x="174" y="64"/>
                  </a:lnTo>
                  <a:lnTo>
                    <a:pt x="182" y="65"/>
                  </a:lnTo>
                  <a:lnTo>
                    <a:pt x="187" y="70"/>
                  </a:lnTo>
                  <a:lnTo>
                    <a:pt x="190" y="74"/>
                  </a:lnTo>
                  <a:lnTo>
                    <a:pt x="190" y="71"/>
                  </a:lnTo>
                  <a:lnTo>
                    <a:pt x="190" y="68"/>
                  </a:lnTo>
                  <a:lnTo>
                    <a:pt x="191" y="67"/>
                  </a:lnTo>
                  <a:lnTo>
                    <a:pt x="193" y="67"/>
                  </a:lnTo>
                  <a:lnTo>
                    <a:pt x="197" y="71"/>
                  </a:lnTo>
                  <a:lnTo>
                    <a:pt x="202" y="76"/>
                  </a:lnTo>
                  <a:lnTo>
                    <a:pt x="206" y="75"/>
                  </a:lnTo>
                  <a:lnTo>
                    <a:pt x="206" y="70"/>
                  </a:lnTo>
                  <a:lnTo>
                    <a:pt x="207" y="67"/>
                  </a:lnTo>
                  <a:lnTo>
                    <a:pt x="206" y="65"/>
                  </a:lnTo>
                  <a:lnTo>
                    <a:pt x="203" y="64"/>
                  </a:lnTo>
                  <a:lnTo>
                    <a:pt x="201" y="61"/>
                  </a:lnTo>
                  <a:lnTo>
                    <a:pt x="196" y="60"/>
                  </a:lnTo>
                  <a:lnTo>
                    <a:pt x="193" y="56"/>
                  </a:lnTo>
                  <a:lnTo>
                    <a:pt x="193" y="53"/>
                  </a:lnTo>
                  <a:lnTo>
                    <a:pt x="191" y="49"/>
                  </a:lnTo>
                  <a:lnTo>
                    <a:pt x="187" y="48"/>
                  </a:lnTo>
                  <a:lnTo>
                    <a:pt x="181" y="40"/>
                  </a:lnTo>
                  <a:lnTo>
                    <a:pt x="179" y="34"/>
                  </a:lnTo>
                  <a:lnTo>
                    <a:pt x="175" y="31"/>
                  </a:lnTo>
                  <a:lnTo>
                    <a:pt x="171" y="29"/>
                  </a:lnTo>
                  <a:lnTo>
                    <a:pt x="163" y="30"/>
                  </a:lnTo>
                  <a:lnTo>
                    <a:pt x="159" y="24"/>
                  </a:lnTo>
                  <a:lnTo>
                    <a:pt x="160" y="16"/>
                  </a:lnTo>
                  <a:lnTo>
                    <a:pt x="156" y="13"/>
                  </a:lnTo>
                  <a:lnTo>
                    <a:pt x="150" y="15"/>
                  </a:lnTo>
                  <a:lnTo>
                    <a:pt x="145" y="14"/>
                  </a:lnTo>
                  <a:lnTo>
                    <a:pt x="142" y="11"/>
                  </a:lnTo>
                  <a:lnTo>
                    <a:pt x="138" y="12"/>
                  </a:lnTo>
                  <a:lnTo>
                    <a:pt x="135" y="13"/>
                  </a:lnTo>
                  <a:lnTo>
                    <a:pt x="132" y="13"/>
                  </a:lnTo>
                  <a:lnTo>
                    <a:pt x="126" y="9"/>
                  </a:lnTo>
                  <a:lnTo>
                    <a:pt x="124" y="2"/>
                  </a:lnTo>
                  <a:lnTo>
                    <a:pt x="121" y="0"/>
                  </a:lnTo>
                  <a:lnTo>
                    <a:pt x="116" y="0"/>
                  </a:lnTo>
                  <a:lnTo>
                    <a:pt x="114" y="0"/>
                  </a:lnTo>
                  <a:lnTo>
                    <a:pt x="112" y="5"/>
                  </a:lnTo>
                  <a:lnTo>
                    <a:pt x="106" y="13"/>
                  </a:lnTo>
                  <a:lnTo>
                    <a:pt x="104" y="13"/>
                  </a:lnTo>
                  <a:lnTo>
                    <a:pt x="100" y="9"/>
                  </a:lnTo>
                  <a:lnTo>
                    <a:pt x="94" y="9"/>
                  </a:lnTo>
                  <a:lnTo>
                    <a:pt x="89" y="11"/>
                  </a:lnTo>
                  <a:lnTo>
                    <a:pt x="83" y="14"/>
                  </a:lnTo>
                  <a:lnTo>
                    <a:pt x="76" y="14"/>
                  </a:lnTo>
                  <a:lnTo>
                    <a:pt x="71" y="17"/>
                  </a:lnTo>
                  <a:lnTo>
                    <a:pt x="70" y="17"/>
                  </a:lnTo>
                  <a:lnTo>
                    <a:pt x="65" y="11"/>
                  </a:lnTo>
                  <a:lnTo>
                    <a:pt x="60" y="17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1" y="31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6" y="42"/>
                  </a:lnTo>
                  <a:lnTo>
                    <a:pt x="45" y="46"/>
                  </a:lnTo>
                  <a:lnTo>
                    <a:pt x="46" y="55"/>
                  </a:lnTo>
                  <a:lnTo>
                    <a:pt x="43" y="58"/>
                  </a:lnTo>
                  <a:lnTo>
                    <a:pt x="40" y="58"/>
                  </a:lnTo>
                  <a:lnTo>
                    <a:pt x="37" y="58"/>
                  </a:lnTo>
                  <a:lnTo>
                    <a:pt x="34" y="60"/>
                  </a:lnTo>
                  <a:lnTo>
                    <a:pt x="29" y="62"/>
                  </a:lnTo>
                  <a:lnTo>
                    <a:pt x="26" y="60"/>
                  </a:lnTo>
                  <a:lnTo>
                    <a:pt x="19" y="63"/>
                  </a:lnTo>
                  <a:lnTo>
                    <a:pt x="19" y="64"/>
                  </a:lnTo>
                  <a:lnTo>
                    <a:pt x="19" y="68"/>
                  </a:lnTo>
                  <a:lnTo>
                    <a:pt x="19" y="69"/>
                  </a:lnTo>
                  <a:lnTo>
                    <a:pt x="14" y="69"/>
                  </a:lnTo>
                  <a:lnTo>
                    <a:pt x="14" y="72"/>
                  </a:lnTo>
                  <a:lnTo>
                    <a:pt x="10" y="77"/>
                  </a:lnTo>
                  <a:lnTo>
                    <a:pt x="6" y="78"/>
                  </a:lnTo>
                  <a:lnTo>
                    <a:pt x="5" y="84"/>
                  </a:lnTo>
                  <a:lnTo>
                    <a:pt x="0" y="86"/>
                  </a:lnTo>
                  <a:lnTo>
                    <a:pt x="1" y="93"/>
                  </a:lnTo>
                  <a:lnTo>
                    <a:pt x="4" y="98"/>
                  </a:lnTo>
                  <a:lnTo>
                    <a:pt x="8" y="97"/>
                  </a:lnTo>
                  <a:lnTo>
                    <a:pt x="9" y="99"/>
                  </a:lnTo>
                  <a:lnTo>
                    <a:pt x="12" y="99"/>
                  </a:lnTo>
                  <a:lnTo>
                    <a:pt x="15" y="97"/>
                  </a:lnTo>
                  <a:lnTo>
                    <a:pt x="21" y="97"/>
                  </a:lnTo>
                  <a:lnTo>
                    <a:pt x="29" y="93"/>
                  </a:lnTo>
                  <a:lnTo>
                    <a:pt x="33" y="93"/>
                  </a:lnTo>
                  <a:lnTo>
                    <a:pt x="37" y="92"/>
                  </a:lnTo>
                  <a:lnTo>
                    <a:pt x="49" y="84"/>
                  </a:lnTo>
                  <a:lnTo>
                    <a:pt x="54" y="77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252B1BB2-84D6-4C26-9CE7-F858DE0C9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8984" y="2562350"/>
              <a:ext cx="586764" cy="689172"/>
            </a:xfrm>
            <a:custGeom>
              <a:avLst/>
              <a:gdLst>
                <a:gd name="T0" fmla="*/ 60 w 221"/>
                <a:gd name="T1" fmla="*/ 23 h 255"/>
                <a:gd name="T2" fmla="*/ 71 w 221"/>
                <a:gd name="T3" fmla="*/ 35 h 255"/>
                <a:gd name="T4" fmla="*/ 87 w 221"/>
                <a:gd name="T5" fmla="*/ 41 h 255"/>
                <a:gd name="T6" fmla="*/ 105 w 221"/>
                <a:gd name="T7" fmla="*/ 48 h 255"/>
                <a:gd name="T8" fmla="*/ 116 w 221"/>
                <a:gd name="T9" fmla="*/ 47 h 255"/>
                <a:gd name="T10" fmla="*/ 123 w 221"/>
                <a:gd name="T11" fmla="*/ 38 h 255"/>
                <a:gd name="T12" fmla="*/ 141 w 221"/>
                <a:gd name="T13" fmla="*/ 38 h 255"/>
                <a:gd name="T14" fmla="*/ 151 w 221"/>
                <a:gd name="T15" fmla="*/ 48 h 255"/>
                <a:gd name="T16" fmla="*/ 157 w 221"/>
                <a:gd name="T17" fmla="*/ 59 h 255"/>
                <a:gd name="T18" fmla="*/ 170 w 221"/>
                <a:gd name="T19" fmla="*/ 75 h 255"/>
                <a:gd name="T20" fmla="*/ 198 w 221"/>
                <a:gd name="T21" fmla="*/ 85 h 255"/>
                <a:gd name="T22" fmla="*/ 207 w 221"/>
                <a:gd name="T23" fmla="*/ 91 h 255"/>
                <a:gd name="T24" fmla="*/ 221 w 221"/>
                <a:gd name="T25" fmla="*/ 96 h 255"/>
                <a:gd name="T26" fmla="*/ 217 w 221"/>
                <a:gd name="T27" fmla="*/ 97 h 255"/>
                <a:gd name="T28" fmla="*/ 212 w 221"/>
                <a:gd name="T29" fmla="*/ 102 h 255"/>
                <a:gd name="T30" fmla="*/ 209 w 221"/>
                <a:gd name="T31" fmla="*/ 107 h 255"/>
                <a:gd name="T32" fmla="*/ 201 w 221"/>
                <a:gd name="T33" fmla="*/ 116 h 255"/>
                <a:gd name="T34" fmla="*/ 196 w 221"/>
                <a:gd name="T35" fmla="*/ 136 h 255"/>
                <a:gd name="T36" fmla="*/ 203 w 221"/>
                <a:gd name="T37" fmla="*/ 142 h 255"/>
                <a:gd name="T38" fmla="*/ 192 w 221"/>
                <a:gd name="T39" fmla="*/ 149 h 255"/>
                <a:gd name="T40" fmla="*/ 184 w 221"/>
                <a:gd name="T41" fmla="*/ 158 h 255"/>
                <a:gd name="T42" fmla="*/ 186 w 221"/>
                <a:gd name="T43" fmla="*/ 175 h 255"/>
                <a:gd name="T44" fmla="*/ 183 w 221"/>
                <a:gd name="T45" fmla="*/ 191 h 255"/>
                <a:gd name="T46" fmla="*/ 172 w 221"/>
                <a:gd name="T47" fmla="*/ 200 h 255"/>
                <a:gd name="T48" fmla="*/ 168 w 221"/>
                <a:gd name="T49" fmla="*/ 212 h 255"/>
                <a:gd name="T50" fmla="*/ 164 w 221"/>
                <a:gd name="T51" fmla="*/ 226 h 255"/>
                <a:gd name="T52" fmla="*/ 155 w 221"/>
                <a:gd name="T53" fmla="*/ 240 h 255"/>
                <a:gd name="T54" fmla="*/ 144 w 221"/>
                <a:gd name="T55" fmla="*/ 245 h 255"/>
                <a:gd name="T56" fmla="*/ 122 w 221"/>
                <a:gd name="T57" fmla="*/ 249 h 255"/>
                <a:gd name="T58" fmla="*/ 112 w 221"/>
                <a:gd name="T59" fmla="*/ 251 h 255"/>
                <a:gd name="T60" fmla="*/ 111 w 221"/>
                <a:gd name="T61" fmla="*/ 244 h 255"/>
                <a:gd name="T62" fmla="*/ 112 w 221"/>
                <a:gd name="T63" fmla="*/ 231 h 255"/>
                <a:gd name="T64" fmla="*/ 97 w 221"/>
                <a:gd name="T65" fmla="*/ 210 h 255"/>
                <a:gd name="T66" fmla="*/ 82 w 221"/>
                <a:gd name="T67" fmla="*/ 200 h 255"/>
                <a:gd name="T68" fmla="*/ 78 w 221"/>
                <a:gd name="T69" fmla="*/ 183 h 255"/>
                <a:gd name="T70" fmla="*/ 65 w 221"/>
                <a:gd name="T71" fmla="*/ 184 h 255"/>
                <a:gd name="T72" fmla="*/ 63 w 221"/>
                <a:gd name="T73" fmla="*/ 178 h 255"/>
                <a:gd name="T74" fmla="*/ 58 w 221"/>
                <a:gd name="T75" fmla="*/ 137 h 255"/>
                <a:gd name="T76" fmla="*/ 47 w 221"/>
                <a:gd name="T77" fmla="*/ 114 h 255"/>
                <a:gd name="T78" fmla="*/ 44 w 221"/>
                <a:gd name="T79" fmla="*/ 94 h 255"/>
                <a:gd name="T80" fmla="*/ 40 w 221"/>
                <a:gd name="T81" fmla="*/ 65 h 255"/>
                <a:gd name="T82" fmla="*/ 27 w 221"/>
                <a:gd name="T83" fmla="*/ 51 h 255"/>
                <a:gd name="T84" fmla="*/ 27 w 221"/>
                <a:gd name="T85" fmla="*/ 41 h 255"/>
                <a:gd name="T86" fmla="*/ 17 w 221"/>
                <a:gd name="T87" fmla="*/ 36 h 255"/>
                <a:gd name="T88" fmla="*/ 13 w 221"/>
                <a:gd name="T89" fmla="*/ 25 h 255"/>
                <a:gd name="T90" fmla="*/ 0 w 221"/>
                <a:gd name="T91" fmla="*/ 10 h 255"/>
                <a:gd name="T92" fmla="*/ 14 w 221"/>
                <a:gd name="T93" fmla="*/ 0 h 255"/>
                <a:gd name="T94" fmla="*/ 28 w 221"/>
                <a:gd name="T95" fmla="*/ 8 h 255"/>
                <a:gd name="T96" fmla="*/ 38 w 221"/>
                <a:gd name="T97" fmla="*/ 1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1" h="255">
                  <a:moveTo>
                    <a:pt x="48" y="19"/>
                  </a:moveTo>
                  <a:lnTo>
                    <a:pt x="56" y="21"/>
                  </a:lnTo>
                  <a:lnTo>
                    <a:pt x="60" y="23"/>
                  </a:lnTo>
                  <a:lnTo>
                    <a:pt x="64" y="28"/>
                  </a:lnTo>
                  <a:lnTo>
                    <a:pt x="67" y="33"/>
                  </a:lnTo>
                  <a:lnTo>
                    <a:pt x="71" y="35"/>
                  </a:lnTo>
                  <a:lnTo>
                    <a:pt x="77" y="37"/>
                  </a:lnTo>
                  <a:lnTo>
                    <a:pt x="82" y="37"/>
                  </a:lnTo>
                  <a:lnTo>
                    <a:pt x="87" y="41"/>
                  </a:lnTo>
                  <a:lnTo>
                    <a:pt x="92" y="48"/>
                  </a:lnTo>
                  <a:lnTo>
                    <a:pt x="98" y="46"/>
                  </a:lnTo>
                  <a:lnTo>
                    <a:pt x="105" y="48"/>
                  </a:lnTo>
                  <a:lnTo>
                    <a:pt x="109" y="47"/>
                  </a:lnTo>
                  <a:lnTo>
                    <a:pt x="112" y="46"/>
                  </a:lnTo>
                  <a:lnTo>
                    <a:pt x="116" y="47"/>
                  </a:lnTo>
                  <a:lnTo>
                    <a:pt x="119" y="45"/>
                  </a:lnTo>
                  <a:lnTo>
                    <a:pt x="120" y="41"/>
                  </a:lnTo>
                  <a:lnTo>
                    <a:pt x="123" y="38"/>
                  </a:lnTo>
                  <a:lnTo>
                    <a:pt x="129" y="35"/>
                  </a:lnTo>
                  <a:lnTo>
                    <a:pt x="134" y="34"/>
                  </a:lnTo>
                  <a:lnTo>
                    <a:pt x="141" y="38"/>
                  </a:lnTo>
                  <a:lnTo>
                    <a:pt x="144" y="43"/>
                  </a:lnTo>
                  <a:lnTo>
                    <a:pt x="147" y="48"/>
                  </a:lnTo>
                  <a:lnTo>
                    <a:pt x="151" y="48"/>
                  </a:lnTo>
                  <a:lnTo>
                    <a:pt x="157" y="49"/>
                  </a:lnTo>
                  <a:lnTo>
                    <a:pt x="156" y="54"/>
                  </a:lnTo>
                  <a:lnTo>
                    <a:pt x="157" y="59"/>
                  </a:lnTo>
                  <a:lnTo>
                    <a:pt x="158" y="64"/>
                  </a:lnTo>
                  <a:lnTo>
                    <a:pt x="164" y="72"/>
                  </a:lnTo>
                  <a:lnTo>
                    <a:pt x="170" y="75"/>
                  </a:lnTo>
                  <a:lnTo>
                    <a:pt x="175" y="81"/>
                  </a:lnTo>
                  <a:lnTo>
                    <a:pt x="183" y="83"/>
                  </a:lnTo>
                  <a:lnTo>
                    <a:pt x="198" y="85"/>
                  </a:lnTo>
                  <a:lnTo>
                    <a:pt x="203" y="93"/>
                  </a:lnTo>
                  <a:lnTo>
                    <a:pt x="205" y="93"/>
                  </a:lnTo>
                  <a:lnTo>
                    <a:pt x="207" y="91"/>
                  </a:lnTo>
                  <a:lnTo>
                    <a:pt x="216" y="91"/>
                  </a:lnTo>
                  <a:lnTo>
                    <a:pt x="218" y="92"/>
                  </a:lnTo>
                  <a:lnTo>
                    <a:pt x="221" y="96"/>
                  </a:lnTo>
                  <a:lnTo>
                    <a:pt x="219" y="101"/>
                  </a:lnTo>
                  <a:lnTo>
                    <a:pt x="217" y="101"/>
                  </a:lnTo>
                  <a:lnTo>
                    <a:pt x="217" y="97"/>
                  </a:lnTo>
                  <a:lnTo>
                    <a:pt x="216" y="99"/>
                  </a:lnTo>
                  <a:lnTo>
                    <a:pt x="215" y="102"/>
                  </a:lnTo>
                  <a:lnTo>
                    <a:pt x="212" y="102"/>
                  </a:lnTo>
                  <a:lnTo>
                    <a:pt x="210" y="105"/>
                  </a:lnTo>
                  <a:lnTo>
                    <a:pt x="209" y="109"/>
                  </a:lnTo>
                  <a:lnTo>
                    <a:pt x="209" y="107"/>
                  </a:lnTo>
                  <a:lnTo>
                    <a:pt x="207" y="113"/>
                  </a:lnTo>
                  <a:lnTo>
                    <a:pt x="204" y="116"/>
                  </a:lnTo>
                  <a:lnTo>
                    <a:pt x="201" y="116"/>
                  </a:lnTo>
                  <a:lnTo>
                    <a:pt x="194" y="120"/>
                  </a:lnTo>
                  <a:lnTo>
                    <a:pt x="193" y="131"/>
                  </a:lnTo>
                  <a:lnTo>
                    <a:pt x="196" y="136"/>
                  </a:lnTo>
                  <a:lnTo>
                    <a:pt x="198" y="138"/>
                  </a:lnTo>
                  <a:lnTo>
                    <a:pt x="200" y="142"/>
                  </a:lnTo>
                  <a:lnTo>
                    <a:pt x="203" y="142"/>
                  </a:lnTo>
                  <a:lnTo>
                    <a:pt x="204" y="145"/>
                  </a:lnTo>
                  <a:lnTo>
                    <a:pt x="202" y="147"/>
                  </a:lnTo>
                  <a:lnTo>
                    <a:pt x="192" y="149"/>
                  </a:lnTo>
                  <a:lnTo>
                    <a:pt x="190" y="153"/>
                  </a:lnTo>
                  <a:lnTo>
                    <a:pt x="187" y="156"/>
                  </a:lnTo>
                  <a:lnTo>
                    <a:pt x="184" y="158"/>
                  </a:lnTo>
                  <a:lnTo>
                    <a:pt x="183" y="163"/>
                  </a:lnTo>
                  <a:lnTo>
                    <a:pt x="187" y="172"/>
                  </a:lnTo>
                  <a:lnTo>
                    <a:pt x="186" y="175"/>
                  </a:lnTo>
                  <a:lnTo>
                    <a:pt x="183" y="182"/>
                  </a:lnTo>
                  <a:lnTo>
                    <a:pt x="184" y="188"/>
                  </a:lnTo>
                  <a:lnTo>
                    <a:pt x="183" y="191"/>
                  </a:lnTo>
                  <a:lnTo>
                    <a:pt x="179" y="197"/>
                  </a:lnTo>
                  <a:lnTo>
                    <a:pt x="174" y="198"/>
                  </a:lnTo>
                  <a:lnTo>
                    <a:pt x="172" y="200"/>
                  </a:lnTo>
                  <a:lnTo>
                    <a:pt x="167" y="202"/>
                  </a:lnTo>
                  <a:lnTo>
                    <a:pt x="168" y="207"/>
                  </a:lnTo>
                  <a:lnTo>
                    <a:pt x="168" y="212"/>
                  </a:lnTo>
                  <a:lnTo>
                    <a:pt x="169" y="219"/>
                  </a:lnTo>
                  <a:lnTo>
                    <a:pt x="166" y="222"/>
                  </a:lnTo>
                  <a:lnTo>
                    <a:pt x="164" y="226"/>
                  </a:lnTo>
                  <a:lnTo>
                    <a:pt x="157" y="229"/>
                  </a:lnTo>
                  <a:lnTo>
                    <a:pt x="154" y="232"/>
                  </a:lnTo>
                  <a:lnTo>
                    <a:pt x="155" y="240"/>
                  </a:lnTo>
                  <a:lnTo>
                    <a:pt x="152" y="243"/>
                  </a:lnTo>
                  <a:lnTo>
                    <a:pt x="149" y="243"/>
                  </a:lnTo>
                  <a:lnTo>
                    <a:pt x="144" y="245"/>
                  </a:lnTo>
                  <a:lnTo>
                    <a:pt x="140" y="254"/>
                  </a:lnTo>
                  <a:lnTo>
                    <a:pt x="128" y="249"/>
                  </a:lnTo>
                  <a:lnTo>
                    <a:pt x="122" y="249"/>
                  </a:lnTo>
                  <a:lnTo>
                    <a:pt x="119" y="255"/>
                  </a:lnTo>
                  <a:lnTo>
                    <a:pt x="117" y="255"/>
                  </a:lnTo>
                  <a:lnTo>
                    <a:pt x="112" y="251"/>
                  </a:lnTo>
                  <a:lnTo>
                    <a:pt x="109" y="248"/>
                  </a:lnTo>
                  <a:lnTo>
                    <a:pt x="109" y="245"/>
                  </a:lnTo>
                  <a:lnTo>
                    <a:pt x="111" y="244"/>
                  </a:lnTo>
                  <a:lnTo>
                    <a:pt x="115" y="243"/>
                  </a:lnTo>
                  <a:lnTo>
                    <a:pt x="116" y="234"/>
                  </a:lnTo>
                  <a:lnTo>
                    <a:pt x="112" y="231"/>
                  </a:lnTo>
                  <a:lnTo>
                    <a:pt x="108" y="221"/>
                  </a:lnTo>
                  <a:lnTo>
                    <a:pt x="103" y="219"/>
                  </a:lnTo>
                  <a:lnTo>
                    <a:pt x="97" y="210"/>
                  </a:lnTo>
                  <a:lnTo>
                    <a:pt x="94" y="208"/>
                  </a:lnTo>
                  <a:lnTo>
                    <a:pt x="85" y="206"/>
                  </a:lnTo>
                  <a:lnTo>
                    <a:pt x="82" y="200"/>
                  </a:lnTo>
                  <a:lnTo>
                    <a:pt x="83" y="197"/>
                  </a:lnTo>
                  <a:lnTo>
                    <a:pt x="84" y="188"/>
                  </a:lnTo>
                  <a:lnTo>
                    <a:pt x="78" y="183"/>
                  </a:lnTo>
                  <a:lnTo>
                    <a:pt x="72" y="182"/>
                  </a:lnTo>
                  <a:lnTo>
                    <a:pt x="68" y="183"/>
                  </a:lnTo>
                  <a:lnTo>
                    <a:pt x="65" y="184"/>
                  </a:lnTo>
                  <a:lnTo>
                    <a:pt x="64" y="184"/>
                  </a:lnTo>
                  <a:lnTo>
                    <a:pt x="62" y="182"/>
                  </a:lnTo>
                  <a:lnTo>
                    <a:pt x="63" y="178"/>
                  </a:lnTo>
                  <a:lnTo>
                    <a:pt x="64" y="175"/>
                  </a:lnTo>
                  <a:lnTo>
                    <a:pt x="66" y="150"/>
                  </a:lnTo>
                  <a:lnTo>
                    <a:pt x="58" y="137"/>
                  </a:lnTo>
                  <a:lnTo>
                    <a:pt x="56" y="130"/>
                  </a:lnTo>
                  <a:lnTo>
                    <a:pt x="52" y="126"/>
                  </a:lnTo>
                  <a:lnTo>
                    <a:pt x="47" y="114"/>
                  </a:lnTo>
                  <a:lnTo>
                    <a:pt x="46" y="106"/>
                  </a:lnTo>
                  <a:lnTo>
                    <a:pt x="45" y="100"/>
                  </a:lnTo>
                  <a:lnTo>
                    <a:pt x="44" y="94"/>
                  </a:lnTo>
                  <a:lnTo>
                    <a:pt x="44" y="77"/>
                  </a:lnTo>
                  <a:lnTo>
                    <a:pt x="41" y="68"/>
                  </a:lnTo>
                  <a:lnTo>
                    <a:pt x="40" y="65"/>
                  </a:lnTo>
                  <a:lnTo>
                    <a:pt x="36" y="60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7" y="46"/>
                  </a:lnTo>
                  <a:lnTo>
                    <a:pt x="28" y="43"/>
                  </a:lnTo>
                  <a:lnTo>
                    <a:pt x="27" y="41"/>
                  </a:lnTo>
                  <a:lnTo>
                    <a:pt x="24" y="40"/>
                  </a:lnTo>
                  <a:lnTo>
                    <a:pt x="22" y="37"/>
                  </a:lnTo>
                  <a:lnTo>
                    <a:pt x="17" y="36"/>
                  </a:lnTo>
                  <a:lnTo>
                    <a:pt x="15" y="32"/>
                  </a:lnTo>
                  <a:lnTo>
                    <a:pt x="15" y="29"/>
                  </a:lnTo>
                  <a:lnTo>
                    <a:pt x="13" y="25"/>
                  </a:lnTo>
                  <a:lnTo>
                    <a:pt x="8" y="24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5" y="4"/>
                  </a:lnTo>
                  <a:lnTo>
                    <a:pt x="10" y="1"/>
                  </a:lnTo>
                  <a:lnTo>
                    <a:pt x="14" y="0"/>
                  </a:lnTo>
                  <a:lnTo>
                    <a:pt x="22" y="1"/>
                  </a:lnTo>
                  <a:lnTo>
                    <a:pt x="25" y="3"/>
                  </a:lnTo>
                  <a:lnTo>
                    <a:pt x="28" y="8"/>
                  </a:lnTo>
                  <a:lnTo>
                    <a:pt x="31" y="9"/>
                  </a:lnTo>
                  <a:lnTo>
                    <a:pt x="34" y="10"/>
                  </a:lnTo>
                  <a:lnTo>
                    <a:pt x="38" y="13"/>
                  </a:lnTo>
                  <a:lnTo>
                    <a:pt x="43" y="17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7" name="Freeform 52">
              <a:extLst>
                <a:ext uri="{FF2B5EF4-FFF2-40B4-BE49-F238E27FC236}">
                  <a16:creationId xmlns:a16="http://schemas.microsoft.com/office/drawing/2014/main" id="{7104BA9A-730F-43D7-B736-67BF8F178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8984" y="2562350"/>
              <a:ext cx="586764" cy="689172"/>
            </a:xfrm>
            <a:custGeom>
              <a:avLst/>
              <a:gdLst>
                <a:gd name="T0" fmla="*/ 60 w 221"/>
                <a:gd name="T1" fmla="*/ 23 h 255"/>
                <a:gd name="T2" fmla="*/ 71 w 221"/>
                <a:gd name="T3" fmla="*/ 35 h 255"/>
                <a:gd name="T4" fmla="*/ 87 w 221"/>
                <a:gd name="T5" fmla="*/ 41 h 255"/>
                <a:gd name="T6" fmla="*/ 105 w 221"/>
                <a:gd name="T7" fmla="*/ 48 h 255"/>
                <a:gd name="T8" fmla="*/ 116 w 221"/>
                <a:gd name="T9" fmla="*/ 47 h 255"/>
                <a:gd name="T10" fmla="*/ 123 w 221"/>
                <a:gd name="T11" fmla="*/ 38 h 255"/>
                <a:gd name="T12" fmla="*/ 141 w 221"/>
                <a:gd name="T13" fmla="*/ 38 h 255"/>
                <a:gd name="T14" fmla="*/ 151 w 221"/>
                <a:gd name="T15" fmla="*/ 48 h 255"/>
                <a:gd name="T16" fmla="*/ 157 w 221"/>
                <a:gd name="T17" fmla="*/ 59 h 255"/>
                <a:gd name="T18" fmla="*/ 170 w 221"/>
                <a:gd name="T19" fmla="*/ 75 h 255"/>
                <a:gd name="T20" fmla="*/ 198 w 221"/>
                <a:gd name="T21" fmla="*/ 85 h 255"/>
                <a:gd name="T22" fmla="*/ 207 w 221"/>
                <a:gd name="T23" fmla="*/ 91 h 255"/>
                <a:gd name="T24" fmla="*/ 221 w 221"/>
                <a:gd name="T25" fmla="*/ 96 h 255"/>
                <a:gd name="T26" fmla="*/ 217 w 221"/>
                <a:gd name="T27" fmla="*/ 97 h 255"/>
                <a:gd name="T28" fmla="*/ 212 w 221"/>
                <a:gd name="T29" fmla="*/ 102 h 255"/>
                <a:gd name="T30" fmla="*/ 209 w 221"/>
                <a:gd name="T31" fmla="*/ 107 h 255"/>
                <a:gd name="T32" fmla="*/ 201 w 221"/>
                <a:gd name="T33" fmla="*/ 116 h 255"/>
                <a:gd name="T34" fmla="*/ 196 w 221"/>
                <a:gd name="T35" fmla="*/ 136 h 255"/>
                <a:gd name="T36" fmla="*/ 203 w 221"/>
                <a:gd name="T37" fmla="*/ 142 h 255"/>
                <a:gd name="T38" fmla="*/ 192 w 221"/>
                <a:gd name="T39" fmla="*/ 149 h 255"/>
                <a:gd name="T40" fmla="*/ 184 w 221"/>
                <a:gd name="T41" fmla="*/ 158 h 255"/>
                <a:gd name="T42" fmla="*/ 186 w 221"/>
                <a:gd name="T43" fmla="*/ 175 h 255"/>
                <a:gd name="T44" fmla="*/ 183 w 221"/>
                <a:gd name="T45" fmla="*/ 191 h 255"/>
                <a:gd name="T46" fmla="*/ 172 w 221"/>
                <a:gd name="T47" fmla="*/ 200 h 255"/>
                <a:gd name="T48" fmla="*/ 168 w 221"/>
                <a:gd name="T49" fmla="*/ 212 h 255"/>
                <a:gd name="T50" fmla="*/ 164 w 221"/>
                <a:gd name="T51" fmla="*/ 226 h 255"/>
                <a:gd name="T52" fmla="*/ 155 w 221"/>
                <a:gd name="T53" fmla="*/ 240 h 255"/>
                <a:gd name="T54" fmla="*/ 144 w 221"/>
                <a:gd name="T55" fmla="*/ 245 h 255"/>
                <a:gd name="T56" fmla="*/ 122 w 221"/>
                <a:gd name="T57" fmla="*/ 249 h 255"/>
                <a:gd name="T58" fmla="*/ 112 w 221"/>
                <a:gd name="T59" fmla="*/ 251 h 255"/>
                <a:gd name="T60" fmla="*/ 111 w 221"/>
                <a:gd name="T61" fmla="*/ 244 h 255"/>
                <a:gd name="T62" fmla="*/ 112 w 221"/>
                <a:gd name="T63" fmla="*/ 231 h 255"/>
                <a:gd name="T64" fmla="*/ 97 w 221"/>
                <a:gd name="T65" fmla="*/ 210 h 255"/>
                <a:gd name="T66" fmla="*/ 82 w 221"/>
                <a:gd name="T67" fmla="*/ 200 h 255"/>
                <a:gd name="T68" fmla="*/ 78 w 221"/>
                <a:gd name="T69" fmla="*/ 183 h 255"/>
                <a:gd name="T70" fmla="*/ 65 w 221"/>
                <a:gd name="T71" fmla="*/ 184 h 255"/>
                <a:gd name="T72" fmla="*/ 63 w 221"/>
                <a:gd name="T73" fmla="*/ 178 h 255"/>
                <a:gd name="T74" fmla="*/ 58 w 221"/>
                <a:gd name="T75" fmla="*/ 137 h 255"/>
                <a:gd name="T76" fmla="*/ 47 w 221"/>
                <a:gd name="T77" fmla="*/ 114 h 255"/>
                <a:gd name="T78" fmla="*/ 44 w 221"/>
                <a:gd name="T79" fmla="*/ 94 h 255"/>
                <a:gd name="T80" fmla="*/ 40 w 221"/>
                <a:gd name="T81" fmla="*/ 65 h 255"/>
                <a:gd name="T82" fmla="*/ 27 w 221"/>
                <a:gd name="T83" fmla="*/ 51 h 255"/>
                <a:gd name="T84" fmla="*/ 27 w 221"/>
                <a:gd name="T85" fmla="*/ 41 h 255"/>
                <a:gd name="T86" fmla="*/ 17 w 221"/>
                <a:gd name="T87" fmla="*/ 36 h 255"/>
                <a:gd name="T88" fmla="*/ 13 w 221"/>
                <a:gd name="T89" fmla="*/ 25 h 255"/>
                <a:gd name="T90" fmla="*/ 0 w 221"/>
                <a:gd name="T91" fmla="*/ 10 h 255"/>
                <a:gd name="T92" fmla="*/ 14 w 221"/>
                <a:gd name="T93" fmla="*/ 0 h 255"/>
                <a:gd name="T94" fmla="*/ 28 w 221"/>
                <a:gd name="T95" fmla="*/ 8 h 255"/>
                <a:gd name="T96" fmla="*/ 38 w 221"/>
                <a:gd name="T97" fmla="*/ 13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1" h="255">
                  <a:moveTo>
                    <a:pt x="48" y="19"/>
                  </a:moveTo>
                  <a:lnTo>
                    <a:pt x="56" y="21"/>
                  </a:lnTo>
                  <a:lnTo>
                    <a:pt x="60" y="23"/>
                  </a:lnTo>
                  <a:lnTo>
                    <a:pt x="64" y="28"/>
                  </a:lnTo>
                  <a:lnTo>
                    <a:pt x="67" y="33"/>
                  </a:lnTo>
                  <a:lnTo>
                    <a:pt x="71" y="35"/>
                  </a:lnTo>
                  <a:lnTo>
                    <a:pt x="77" y="37"/>
                  </a:lnTo>
                  <a:lnTo>
                    <a:pt x="82" y="37"/>
                  </a:lnTo>
                  <a:lnTo>
                    <a:pt x="87" y="41"/>
                  </a:lnTo>
                  <a:lnTo>
                    <a:pt x="92" y="48"/>
                  </a:lnTo>
                  <a:lnTo>
                    <a:pt x="98" y="46"/>
                  </a:lnTo>
                  <a:lnTo>
                    <a:pt x="105" y="48"/>
                  </a:lnTo>
                  <a:lnTo>
                    <a:pt x="109" y="47"/>
                  </a:lnTo>
                  <a:lnTo>
                    <a:pt x="112" y="46"/>
                  </a:lnTo>
                  <a:lnTo>
                    <a:pt x="116" y="47"/>
                  </a:lnTo>
                  <a:lnTo>
                    <a:pt x="119" y="45"/>
                  </a:lnTo>
                  <a:lnTo>
                    <a:pt x="120" y="41"/>
                  </a:lnTo>
                  <a:lnTo>
                    <a:pt x="123" y="38"/>
                  </a:lnTo>
                  <a:lnTo>
                    <a:pt x="129" y="35"/>
                  </a:lnTo>
                  <a:lnTo>
                    <a:pt x="134" y="34"/>
                  </a:lnTo>
                  <a:lnTo>
                    <a:pt x="141" y="38"/>
                  </a:lnTo>
                  <a:lnTo>
                    <a:pt x="144" y="43"/>
                  </a:lnTo>
                  <a:lnTo>
                    <a:pt x="147" y="48"/>
                  </a:lnTo>
                  <a:lnTo>
                    <a:pt x="151" y="48"/>
                  </a:lnTo>
                  <a:lnTo>
                    <a:pt x="157" y="49"/>
                  </a:lnTo>
                  <a:lnTo>
                    <a:pt x="156" y="54"/>
                  </a:lnTo>
                  <a:lnTo>
                    <a:pt x="157" y="59"/>
                  </a:lnTo>
                  <a:lnTo>
                    <a:pt x="158" y="64"/>
                  </a:lnTo>
                  <a:lnTo>
                    <a:pt x="164" y="72"/>
                  </a:lnTo>
                  <a:lnTo>
                    <a:pt x="170" y="75"/>
                  </a:lnTo>
                  <a:lnTo>
                    <a:pt x="175" y="81"/>
                  </a:lnTo>
                  <a:lnTo>
                    <a:pt x="183" y="83"/>
                  </a:lnTo>
                  <a:lnTo>
                    <a:pt x="198" y="85"/>
                  </a:lnTo>
                  <a:lnTo>
                    <a:pt x="203" y="93"/>
                  </a:lnTo>
                  <a:lnTo>
                    <a:pt x="205" y="93"/>
                  </a:lnTo>
                  <a:lnTo>
                    <a:pt x="207" y="91"/>
                  </a:lnTo>
                  <a:lnTo>
                    <a:pt x="216" y="91"/>
                  </a:lnTo>
                  <a:lnTo>
                    <a:pt x="218" y="92"/>
                  </a:lnTo>
                  <a:lnTo>
                    <a:pt x="221" y="96"/>
                  </a:lnTo>
                  <a:lnTo>
                    <a:pt x="219" y="101"/>
                  </a:lnTo>
                  <a:lnTo>
                    <a:pt x="217" y="101"/>
                  </a:lnTo>
                  <a:lnTo>
                    <a:pt x="217" y="97"/>
                  </a:lnTo>
                  <a:lnTo>
                    <a:pt x="216" y="99"/>
                  </a:lnTo>
                  <a:lnTo>
                    <a:pt x="215" y="102"/>
                  </a:lnTo>
                  <a:lnTo>
                    <a:pt x="212" y="102"/>
                  </a:lnTo>
                  <a:lnTo>
                    <a:pt x="210" y="105"/>
                  </a:lnTo>
                  <a:lnTo>
                    <a:pt x="209" y="109"/>
                  </a:lnTo>
                  <a:lnTo>
                    <a:pt x="209" y="107"/>
                  </a:lnTo>
                  <a:lnTo>
                    <a:pt x="207" y="113"/>
                  </a:lnTo>
                  <a:lnTo>
                    <a:pt x="204" y="116"/>
                  </a:lnTo>
                  <a:lnTo>
                    <a:pt x="201" y="116"/>
                  </a:lnTo>
                  <a:lnTo>
                    <a:pt x="194" y="120"/>
                  </a:lnTo>
                  <a:lnTo>
                    <a:pt x="193" y="131"/>
                  </a:lnTo>
                  <a:lnTo>
                    <a:pt x="196" y="136"/>
                  </a:lnTo>
                  <a:lnTo>
                    <a:pt x="198" y="138"/>
                  </a:lnTo>
                  <a:lnTo>
                    <a:pt x="200" y="142"/>
                  </a:lnTo>
                  <a:lnTo>
                    <a:pt x="203" y="142"/>
                  </a:lnTo>
                  <a:lnTo>
                    <a:pt x="204" y="145"/>
                  </a:lnTo>
                  <a:lnTo>
                    <a:pt x="202" y="147"/>
                  </a:lnTo>
                  <a:lnTo>
                    <a:pt x="192" y="149"/>
                  </a:lnTo>
                  <a:lnTo>
                    <a:pt x="190" y="153"/>
                  </a:lnTo>
                  <a:lnTo>
                    <a:pt x="187" y="156"/>
                  </a:lnTo>
                  <a:lnTo>
                    <a:pt x="184" y="158"/>
                  </a:lnTo>
                  <a:lnTo>
                    <a:pt x="183" y="163"/>
                  </a:lnTo>
                  <a:lnTo>
                    <a:pt x="187" y="172"/>
                  </a:lnTo>
                  <a:lnTo>
                    <a:pt x="186" y="175"/>
                  </a:lnTo>
                  <a:lnTo>
                    <a:pt x="183" y="182"/>
                  </a:lnTo>
                  <a:lnTo>
                    <a:pt x="184" y="188"/>
                  </a:lnTo>
                  <a:lnTo>
                    <a:pt x="183" y="191"/>
                  </a:lnTo>
                  <a:lnTo>
                    <a:pt x="179" y="197"/>
                  </a:lnTo>
                  <a:lnTo>
                    <a:pt x="174" y="198"/>
                  </a:lnTo>
                  <a:lnTo>
                    <a:pt x="172" y="200"/>
                  </a:lnTo>
                  <a:lnTo>
                    <a:pt x="167" y="202"/>
                  </a:lnTo>
                  <a:lnTo>
                    <a:pt x="168" y="207"/>
                  </a:lnTo>
                  <a:lnTo>
                    <a:pt x="168" y="212"/>
                  </a:lnTo>
                  <a:lnTo>
                    <a:pt x="169" y="219"/>
                  </a:lnTo>
                  <a:lnTo>
                    <a:pt x="166" y="222"/>
                  </a:lnTo>
                  <a:lnTo>
                    <a:pt x="164" y="226"/>
                  </a:lnTo>
                  <a:lnTo>
                    <a:pt x="157" y="229"/>
                  </a:lnTo>
                  <a:lnTo>
                    <a:pt x="154" y="232"/>
                  </a:lnTo>
                  <a:lnTo>
                    <a:pt x="155" y="240"/>
                  </a:lnTo>
                  <a:lnTo>
                    <a:pt x="152" y="243"/>
                  </a:lnTo>
                  <a:lnTo>
                    <a:pt x="149" y="243"/>
                  </a:lnTo>
                  <a:lnTo>
                    <a:pt x="144" y="245"/>
                  </a:lnTo>
                  <a:lnTo>
                    <a:pt x="140" y="254"/>
                  </a:lnTo>
                  <a:lnTo>
                    <a:pt x="128" y="249"/>
                  </a:lnTo>
                  <a:lnTo>
                    <a:pt x="122" y="249"/>
                  </a:lnTo>
                  <a:lnTo>
                    <a:pt x="119" y="255"/>
                  </a:lnTo>
                  <a:lnTo>
                    <a:pt x="117" y="255"/>
                  </a:lnTo>
                  <a:lnTo>
                    <a:pt x="112" y="251"/>
                  </a:lnTo>
                  <a:lnTo>
                    <a:pt x="109" y="248"/>
                  </a:lnTo>
                  <a:lnTo>
                    <a:pt x="109" y="245"/>
                  </a:lnTo>
                  <a:lnTo>
                    <a:pt x="111" y="244"/>
                  </a:lnTo>
                  <a:lnTo>
                    <a:pt x="115" y="243"/>
                  </a:lnTo>
                  <a:lnTo>
                    <a:pt x="116" y="234"/>
                  </a:lnTo>
                  <a:lnTo>
                    <a:pt x="112" y="231"/>
                  </a:lnTo>
                  <a:lnTo>
                    <a:pt x="108" y="221"/>
                  </a:lnTo>
                  <a:lnTo>
                    <a:pt x="103" y="219"/>
                  </a:lnTo>
                  <a:lnTo>
                    <a:pt x="97" y="210"/>
                  </a:lnTo>
                  <a:lnTo>
                    <a:pt x="94" y="208"/>
                  </a:lnTo>
                  <a:lnTo>
                    <a:pt x="85" y="206"/>
                  </a:lnTo>
                  <a:lnTo>
                    <a:pt x="82" y="200"/>
                  </a:lnTo>
                  <a:lnTo>
                    <a:pt x="83" y="197"/>
                  </a:lnTo>
                  <a:lnTo>
                    <a:pt x="84" y="188"/>
                  </a:lnTo>
                  <a:lnTo>
                    <a:pt x="78" y="183"/>
                  </a:lnTo>
                  <a:lnTo>
                    <a:pt x="72" y="182"/>
                  </a:lnTo>
                  <a:lnTo>
                    <a:pt x="68" y="183"/>
                  </a:lnTo>
                  <a:lnTo>
                    <a:pt x="65" y="184"/>
                  </a:lnTo>
                  <a:lnTo>
                    <a:pt x="64" y="184"/>
                  </a:lnTo>
                  <a:lnTo>
                    <a:pt x="62" y="182"/>
                  </a:lnTo>
                  <a:lnTo>
                    <a:pt x="63" y="178"/>
                  </a:lnTo>
                  <a:lnTo>
                    <a:pt x="64" y="175"/>
                  </a:lnTo>
                  <a:lnTo>
                    <a:pt x="66" y="150"/>
                  </a:lnTo>
                  <a:lnTo>
                    <a:pt x="58" y="137"/>
                  </a:lnTo>
                  <a:lnTo>
                    <a:pt x="56" y="130"/>
                  </a:lnTo>
                  <a:lnTo>
                    <a:pt x="52" y="126"/>
                  </a:lnTo>
                  <a:lnTo>
                    <a:pt x="47" y="114"/>
                  </a:lnTo>
                  <a:lnTo>
                    <a:pt x="46" y="106"/>
                  </a:lnTo>
                  <a:lnTo>
                    <a:pt x="45" y="100"/>
                  </a:lnTo>
                  <a:lnTo>
                    <a:pt x="44" y="94"/>
                  </a:lnTo>
                  <a:lnTo>
                    <a:pt x="44" y="77"/>
                  </a:lnTo>
                  <a:lnTo>
                    <a:pt x="41" y="68"/>
                  </a:lnTo>
                  <a:lnTo>
                    <a:pt x="40" y="65"/>
                  </a:lnTo>
                  <a:lnTo>
                    <a:pt x="36" y="60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7" y="46"/>
                  </a:lnTo>
                  <a:lnTo>
                    <a:pt x="28" y="43"/>
                  </a:lnTo>
                  <a:lnTo>
                    <a:pt x="27" y="41"/>
                  </a:lnTo>
                  <a:lnTo>
                    <a:pt x="24" y="40"/>
                  </a:lnTo>
                  <a:lnTo>
                    <a:pt x="22" y="37"/>
                  </a:lnTo>
                  <a:lnTo>
                    <a:pt x="17" y="36"/>
                  </a:lnTo>
                  <a:lnTo>
                    <a:pt x="15" y="32"/>
                  </a:lnTo>
                  <a:lnTo>
                    <a:pt x="15" y="29"/>
                  </a:lnTo>
                  <a:lnTo>
                    <a:pt x="13" y="25"/>
                  </a:lnTo>
                  <a:lnTo>
                    <a:pt x="8" y="24"/>
                  </a:lnTo>
                  <a:lnTo>
                    <a:pt x="2" y="16"/>
                  </a:lnTo>
                  <a:lnTo>
                    <a:pt x="0" y="10"/>
                  </a:lnTo>
                  <a:lnTo>
                    <a:pt x="5" y="4"/>
                  </a:lnTo>
                  <a:lnTo>
                    <a:pt x="10" y="1"/>
                  </a:lnTo>
                  <a:lnTo>
                    <a:pt x="14" y="0"/>
                  </a:lnTo>
                  <a:lnTo>
                    <a:pt x="22" y="1"/>
                  </a:lnTo>
                  <a:lnTo>
                    <a:pt x="25" y="3"/>
                  </a:lnTo>
                  <a:lnTo>
                    <a:pt x="28" y="8"/>
                  </a:lnTo>
                  <a:lnTo>
                    <a:pt x="31" y="9"/>
                  </a:lnTo>
                  <a:lnTo>
                    <a:pt x="34" y="10"/>
                  </a:lnTo>
                  <a:lnTo>
                    <a:pt x="38" y="13"/>
                  </a:lnTo>
                  <a:lnTo>
                    <a:pt x="43" y="17"/>
                  </a:lnTo>
                  <a:lnTo>
                    <a:pt x="48" y="19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8" name="Freeform 53">
              <a:extLst>
                <a:ext uri="{FF2B5EF4-FFF2-40B4-BE49-F238E27FC236}">
                  <a16:creationId xmlns:a16="http://schemas.microsoft.com/office/drawing/2014/main" id="{1C685FCA-5981-409A-9DA3-CACDF89AA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8034" y="3086661"/>
              <a:ext cx="570833" cy="535121"/>
            </a:xfrm>
            <a:custGeom>
              <a:avLst/>
              <a:gdLst>
                <a:gd name="T0" fmla="*/ 30 w 215"/>
                <a:gd name="T1" fmla="*/ 94 h 198"/>
                <a:gd name="T2" fmla="*/ 36 w 215"/>
                <a:gd name="T3" fmla="*/ 97 h 198"/>
                <a:gd name="T4" fmla="*/ 56 w 215"/>
                <a:gd name="T5" fmla="*/ 109 h 198"/>
                <a:gd name="T6" fmla="*/ 65 w 215"/>
                <a:gd name="T7" fmla="*/ 126 h 198"/>
                <a:gd name="T8" fmla="*/ 82 w 215"/>
                <a:gd name="T9" fmla="*/ 142 h 198"/>
                <a:gd name="T10" fmla="*/ 92 w 215"/>
                <a:gd name="T11" fmla="*/ 155 h 198"/>
                <a:gd name="T12" fmla="*/ 99 w 215"/>
                <a:gd name="T13" fmla="*/ 167 h 198"/>
                <a:gd name="T14" fmla="*/ 106 w 215"/>
                <a:gd name="T15" fmla="*/ 168 h 198"/>
                <a:gd name="T16" fmla="*/ 114 w 215"/>
                <a:gd name="T17" fmla="*/ 174 h 198"/>
                <a:gd name="T18" fmla="*/ 127 w 215"/>
                <a:gd name="T19" fmla="*/ 179 h 198"/>
                <a:gd name="T20" fmla="*/ 136 w 215"/>
                <a:gd name="T21" fmla="*/ 195 h 198"/>
                <a:gd name="T22" fmla="*/ 142 w 215"/>
                <a:gd name="T23" fmla="*/ 195 h 198"/>
                <a:gd name="T24" fmla="*/ 148 w 215"/>
                <a:gd name="T25" fmla="*/ 187 h 198"/>
                <a:gd name="T26" fmla="*/ 163 w 215"/>
                <a:gd name="T27" fmla="*/ 187 h 198"/>
                <a:gd name="T28" fmla="*/ 175 w 215"/>
                <a:gd name="T29" fmla="*/ 197 h 198"/>
                <a:gd name="T30" fmla="*/ 182 w 215"/>
                <a:gd name="T31" fmla="*/ 196 h 198"/>
                <a:gd name="T32" fmla="*/ 182 w 215"/>
                <a:gd name="T33" fmla="*/ 192 h 198"/>
                <a:gd name="T34" fmla="*/ 194 w 215"/>
                <a:gd name="T35" fmla="*/ 193 h 198"/>
                <a:gd name="T36" fmla="*/ 203 w 215"/>
                <a:gd name="T37" fmla="*/ 184 h 198"/>
                <a:gd name="T38" fmla="*/ 204 w 215"/>
                <a:gd name="T39" fmla="*/ 172 h 198"/>
                <a:gd name="T40" fmla="*/ 212 w 215"/>
                <a:gd name="T41" fmla="*/ 166 h 198"/>
                <a:gd name="T42" fmla="*/ 214 w 215"/>
                <a:gd name="T43" fmla="*/ 154 h 198"/>
                <a:gd name="T44" fmla="*/ 211 w 215"/>
                <a:gd name="T45" fmla="*/ 136 h 198"/>
                <a:gd name="T46" fmla="*/ 201 w 215"/>
                <a:gd name="T47" fmla="*/ 132 h 198"/>
                <a:gd name="T48" fmla="*/ 190 w 215"/>
                <a:gd name="T49" fmla="*/ 128 h 198"/>
                <a:gd name="T50" fmla="*/ 182 w 215"/>
                <a:gd name="T51" fmla="*/ 132 h 198"/>
                <a:gd name="T52" fmla="*/ 172 w 215"/>
                <a:gd name="T53" fmla="*/ 127 h 198"/>
                <a:gd name="T54" fmla="*/ 158 w 215"/>
                <a:gd name="T55" fmla="*/ 115 h 198"/>
                <a:gd name="T56" fmla="*/ 153 w 215"/>
                <a:gd name="T57" fmla="*/ 104 h 198"/>
                <a:gd name="T58" fmla="*/ 142 w 215"/>
                <a:gd name="T59" fmla="*/ 94 h 198"/>
                <a:gd name="T60" fmla="*/ 142 w 215"/>
                <a:gd name="T61" fmla="*/ 80 h 198"/>
                <a:gd name="T62" fmla="*/ 157 w 215"/>
                <a:gd name="T63" fmla="*/ 81 h 198"/>
                <a:gd name="T64" fmla="*/ 153 w 215"/>
                <a:gd name="T65" fmla="*/ 71 h 198"/>
                <a:gd name="T66" fmla="*/ 149 w 215"/>
                <a:gd name="T67" fmla="*/ 65 h 198"/>
                <a:gd name="T68" fmla="*/ 144 w 215"/>
                <a:gd name="T69" fmla="*/ 56 h 198"/>
                <a:gd name="T70" fmla="*/ 141 w 215"/>
                <a:gd name="T71" fmla="*/ 48 h 198"/>
                <a:gd name="T72" fmla="*/ 145 w 215"/>
                <a:gd name="T73" fmla="*/ 35 h 198"/>
                <a:gd name="T74" fmla="*/ 153 w 215"/>
                <a:gd name="T75" fmla="*/ 27 h 198"/>
                <a:gd name="T76" fmla="*/ 162 w 215"/>
                <a:gd name="T77" fmla="*/ 19 h 198"/>
                <a:gd name="T78" fmla="*/ 153 w 215"/>
                <a:gd name="T79" fmla="*/ 13 h 198"/>
                <a:gd name="T80" fmla="*/ 141 w 215"/>
                <a:gd name="T81" fmla="*/ 15 h 198"/>
                <a:gd name="T82" fmla="*/ 135 w 215"/>
                <a:gd name="T83" fmla="*/ 21 h 198"/>
                <a:gd name="T84" fmla="*/ 123 w 215"/>
                <a:gd name="T85" fmla="*/ 27 h 198"/>
                <a:gd name="T86" fmla="*/ 110 w 215"/>
                <a:gd name="T87" fmla="*/ 37 h 198"/>
                <a:gd name="T88" fmla="*/ 100 w 215"/>
                <a:gd name="T89" fmla="*/ 44 h 198"/>
                <a:gd name="T90" fmla="*/ 96 w 215"/>
                <a:gd name="T91" fmla="*/ 52 h 198"/>
                <a:gd name="T92" fmla="*/ 84 w 215"/>
                <a:gd name="T93" fmla="*/ 46 h 198"/>
                <a:gd name="T94" fmla="*/ 75 w 215"/>
                <a:gd name="T95" fmla="*/ 40 h 198"/>
                <a:gd name="T96" fmla="*/ 72 w 215"/>
                <a:gd name="T97" fmla="*/ 32 h 198"/>
                <a:gd name="T98" fmla="*/ 56 w 215"/>
                <a:gd name="T99" fmla="*/ 27 h 198"/>
                <a:gd name="T100" fmla="*/ 47 w 215"/>
                <a:gd name="T101" fmla="*/ 19 h 198"/>
                <a:gd name="T102" fmla="*/ 46 w 215"/>
                <a:gd name="T103" fmla="*/ 12 h 198"/>
                <a:gd name="T104" fmla="*/ 39 w 215"/>
                <a:gd name="T105" fmla="*/ 0 h 198"/>
                <a:gd name="T106" fmla="*/ 32 w 215"/>
                <a:gd name="T107" fmla="*/ 4 h 198"/>
                <a:gd name="T108" fmla="*/ 28 w 215"/>
                <a:gd name="T109" fmla="*/ 10 h 198"/>
                <a:gd name="T110" fmla="*/ 29 w 215"/>
                <a:gd name="T111" fmla="*/ 22 h 198"/>
                <a:gd name="T112" fmla="*/ 24 w 215"/>
                <a:gd name="T113" fmla="*/ 29 h 198"/>
                <a:gd name="T114" fmla="*/ 15 w 215"/>
                <a:gd name="T115" fmla="*/ 36 h 198"/>
                <a:gd name="T116" fmla="*/ 13 w 215"/>
                <a:gd name="T117" fmla="*/ 47 h 198"/>
                <a:gd name="T118" fmla="*/ 4 w 215"/>
                <a:gd name="T119" fmla="*/ 49 h 198"/>
                <a:gd name="T120" fmla="*/ 8 w 215"/>
                <a:gd name="T121" fmla="*/ 62 h 198"/>
                <a:gd name="T122" fmla="*/ 16 w 215"/>
                <a:gd name="T123" fmla="*/ 69 h 198"/>
                <a:gd name="T124" fmla="*/ 23 w 215"/>
                <a:gd name="T125" fmla="*/ 7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5" h="198">
                  <a:moveTo>
                    <a:pt x="24" y="83"/>
                  </a:moveTo>
                  <a:lnTo>
                    <a:pt x="30" y="94"/>
                  </a:lnTo>
                  <a:lnTo>
                    <a:pt x="33" y="97"/>
                  </a:lnTo>
                  <a:lnTo>
                    <a:pt x="36" y="97"/>
                  </a:lnTo>
                  <a:lnTo>
                    <a:pt x="41" y="98"/>
                  </a:lnTo>
                  <a:lnTo>
                    <a:pt x="56" y="109"/>
                  </a:lnTo>
                  <a:lnTo>
                    <a:pt x="64" y="118"/>
                  </a:lnTo>
                  <a:lnTo>
                    <a:pt x="65" y="126"/>
                  </a:lnTo>
                  <a:lnTo>
                    <a:pt x="68" y="130"/>
                  </a:lnTo>
                  <a:lnTo>
                    <a:pt x="82" y="142"/>
                  </a:lnTo>
                  <a:lnTo>
                    <a:pt x="88" y="148"/>
                  </a:lnTo>
                  <a:lnTo>
                    <a:pt x="92" y="155"/>
                  </a:lnTo>
                  <a:lnTo>
                    <a:pt x="96" y="164"/>
                  </a:lnTo>
                  <a:lnTo>
                    <a:pt x="99" y="167"/>
                  </a:lnTo>
                  <a:lnTo>
                    <a:pt x="103" y="167"/>
                  </a:lnTo>
                  <a:lnTo>
                    <a:pt x="106" y="168"/>
                  </a:lnTo>
                  <a:lnTo>
                    <a:pt x="110" y="173"/>
                  </a:lnTo>
                  <a:lnTo>
                    <a:pt x="114" y="174"/>
                  </a:lnTo>
                  <a:lnTo>
                    <a:pt x="121" y="176"/>
                  </a:lnTo>
                  <a:lnTo>
                    <a:pt x="127" y="179"/>
                  </a:lnTo>
                  <a:lnTo>
                    <a:pt x="131" y="186"/>
                  </a:lnTo>
                  <a:lnTo>
                    <a:pt x="136" y="195"/>
                  </a:lnTo>
                  <a:lnTo>
                    <a:pt x="139" y="196"/>
                  </a:lnTo>
                  <a:lnTo>
                    <a:pt x="142" y="195"/>
                  </a:lnTo>
                  <a:lnTo>
                    <a:pt x="143" y="191"/>
                  </a:lnTo>
                  <a:lnTo>
                    <a:pt x="148" y="187"/>
                  </a:lnTo>
                  <a:lnTo>
                    <a:pt x="154" y="186"/>
                  </a:lnTo>
                  <a:lnTo>
                    <a:pt x="163" y="187"/>
                  </a:lnTo>
                  <a:lnTo>
                    <a:pt x="170" y="191"/>
                  </a:lnTo>
                  <a:lnTo>
                    <a:pt x="175" y="197"/>
                  </a:lnTo>
                  <a:lnTo>
                    <a:pt x="180" y="198"/>
                  </a:lnTo>
                  <a:lnTo>
                    <a:pt x="182" y="196"/>
                  </a:lnTo>
                  <a:lnTo>
                    <a:pt x="181" y="194"/>
                  </a:lnTo>
                  <a:lnTo>
                    <a:pt x="182" y="192"/>
                  </a:lnTo>
                  <a:lnTo>
                    <a:pt x="189" y="192"/>
                  </a:lnTo>
                  <a:lnTo>
                    <a:pt x="194" y="193"/>
                  </a:lnTo>
                  <a:lnTo>
                    <a:pt x="200" y="188"/>
                  </a:lnTo>
                  <a:lnTo>
                    <a:pt x="203" y="184"/>
                  </a:lnTo>
                  <a:lnTo>
                    <a:pt x="206" y="178"/>
                  </a:lnTo>
                  <a:lnTo>
                    <a:pt x="204" y="172"/>
                  </a:lnTo>
                  <a:lnTo>
                    <a:pt x="207" y="168"/>
                  </a:lnTo>
                  <a:lnTo>
                    <a:pt x="212" y="166"/>
                  </a:lnTo>
                  <a:lnTo>
                    <a:pt x="214" y="161"/>
                  </a:lnTo>
                  <a:lnTo>
                    <a:pt x="214" y="154"/>
                  </a:lnTo>
                  <a:lnTo>
                    <a:pt x="215" y="146"/>
                  </a:lnTo>
                  <a:lnTo>
                    <a:pt x="211" y="136"/>
                  </a:lnTo>
                  <a:lnTo>
                    <a:pt x="208" y="133"/>
                  </a:lnTo>
                  <a:lnTo>
                    <a:pt x="201" y="132"/>
                  </a:lnTo>
                  <a:lnTo>
                    <a:pt x="196" y="128"/>
                  </a:lnTo>
                  <a:lnTo>
                    <a:pt x="190" y="128"/>
                  </a:lnTo>
                  <a:lnTo>
                    <a:pt x="186" y="132"/>
                  </a:lnTo>
                  <a:lnTo>
                    <a:pt x="182" y="132"/>
                  </a:lnTo>
                  <a:lnTo>
                    <a:pt x="177" y="129"/>
                  </a:lnTo>
                  <a:lnTo>
                    <a:pt x="172" y="127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5" y="109"/>
                  </a:lnTo>
                  <a:lnTo>
                    <a:pt x="153" y="104"/>
                  </a:lnTo>
                  <a:lnTo>
                    <a:pt x="145" y="100"/>
                  </a:lnTo>
                  <a:lnTo>
                    <a:pt x="142" y="94"/>
                  </a:lnTo>
                  <a:lnTo>
                    <a:pt x="135" y="87"/>
                  </a:lnTo>
                  <a:lnTo>
                    <a:pt x="142" y="80"/>
                  </a:lnTo>
                  <a:lnTo>
                    <a:pt x="153" y="82"/>
                  </a:lnTo>
                  <a:lnTo>
                    <a:pt x="157" y="81"/>
                  </a:lnTo>
                  <a:lnTo>
                    <a:pt x="156" y="74"/>
                  </a:lnTo>
                  <a:lnTo>
                    <a:pt x="153" y="71"/>
                  </a:lnTo>
                  <a:lnTo>
                    <a:pt x="152" y="68"/>
                  </a:lnTo>
                  <a:lnTo>
                    <a:pt x="149" y="65"/>
                  </a:lnTo>
                  <a:lnTo>
                    <a:pt x="148" y="61"/>
                  </a:lnTo>
                  <a:lnTo>
                    <a:pt x="144" y="56"/>
                  </a:lnTo>
                  <a:lnTo>
                    <a:pt x="144" y="50"/>
                  </a:lnTo>
                  <a:lnTo>
                    <a:pt x="141" y="48"/>
                  </a:lnTo>
                  <a:lnTo>
                    <a:pt x="143" y="39"/>
                  </a:lnTo>
                  <a:lnTo>
                    <a:pt x="145" y="35"/>
                  </a:lnTo>
                  <a:lnTo>
                    <a:pt x="147" y="27"/>
                  </a:lnTo>
                  <a:lnTo>
                    <a:pt x="153" y="27"/>
                  </a:lnTo>
                  <a:lnTo>
                    <a:pt x="160" y="25"/>
                  </a:lnTo>
                  <a:lnTo>
                    <a:pt x="162" y="19"/>
                  </a:lnTo>
                  <a:lnTo>
                    <a:pt x="161" y="15"/>
                  </a:lnTo>
                  <a:lnTo>
                    <a:pt x="153" y="13"/>
                  </a:lnTo>
                  <a:lnTo>
                    <a:pt x="145" y="12"/>
                  </a:lnTo>
                  <a:lnTo>
                    <a:pt x="141" y="15"/>
                  </a:lnTo>
                  <a:lnTo>
                    <a:pt x="139" y="20"/>
                  </a:lnTo>
                  <a:lnTo>
                    <a:pt x="135" y="21"/>
                  </a:lnTo>
                  <a:lnTo>
                    <a:pt x="131" y="26"/>
                  </a:lnTo>
                  <a:lnTo>
                    <a:pt x="123" y="27"/>
                  </a:lnTo>
                  <a:lnTo>
                    <a:pt x="121" y="32"/>
                  </a:lnTo>
                  <a:lnTo>
                    <a:pt x="110" y="37"/>
                  </a:lnTo>
                  <a:lnTo>
                    <a:pt x="106" y="41"/>
                  </a:lnTo>
                  <a:lnTo>
                    <a:pt x="100" y="44"/>
                  </a:lnTo>
                  <a:lnTo>
                    <a:pt x="98" y="50"/>
                  </a:lnTo>
                  <a:lnTo>
                    <a:pt x="96" y="52"/>
                  </a:lnTo>
                  <a:lnTo>
                    <a:pt x="87" y="51"/>
                  </a:lnTo>
                  <a:lnTo>
                    <a:pt x="84" y="46"/>
                  </a:lnTo>
                  <a:lnTo>
                    <a:pt x="80" y="41"/>
                  </a:lnTo>
                  <a:lnTo>
                    <a:pt x="75" y="40"/>
                  </a:lnTo>
                  <a:lnTo>
                    <a:pt x="72" y="38"/>
                  </a:lnTo>
                  <a:lnTo>
                    <a:pt x="72" y="32"/>
                  </a:lnTo>
                  <a:lnTo>
                    <a:pt x="61" y="27"/>
                  </a:lnTo>
                  <a:lnTo>
                    <a:pt x="56" y="27"/>
                  </a:lnTo>
                  <a:lnTo>
                    <a:pt x="51" y="22"/>
                  </a:lnTo>
                  <a:lnTo>
                    <a:pt x="47" y="19"/>
                  </a:lnTo>
                  <a:lnTo>
                    <a:pt x="45" y="16"/>
                  </a:lnTo>
                  <a:lnTo>
                    <a:pt x="46" y="12"/>
                  </a:lnTo>
                  <a:lnTo>
                    <a:pt x="42" y="7"/>
                  </a:lnTo>
                  <a:lnTo>
                    <a:pt x="39" y="0"/>
                  </a:lnTo>
                  <a:lnTo>
                    <a:pt x="34" y="1"/>
                  </a:lnTo>
                  <a:lnTo>
                    <a:pt x="32" y="4"/>
                  </a:lnTo>
                  <a:lnTo>
                    <a:pt x="27" y="6"/>
                  </a:lnTo>
                  <a:lnTo>
                    <a:pt x="28" y="10"/>
                  </a:lnTo>
                  <a:lnTo>
                    <a:pt x="28" y="16"/>
                  </a:lnTo>
                  <a:lnTo>
                    <a:pt x="29" y="22"/>
                  </a:lnTo>
                  <a:lnTo>
                    <a:pt x="26" y="26"/>
                  </a:lnTo>
                  <a:lnTo>
                    <a:pt x="24" y="29"/>
                  </a:lnTo>
                  <a:lnTo>
                    <a:pt x="18" y="32"/>
                  </a:lnTo>
                  <a:lnTo>
                    <a:pt x="15" y="36"/>
                  </a:lnTo>
                  <a:lnTo>
                    <a:pt x="16" y="44"/>
                  </a:lnTo>
                  <a:lnTo>
                    <a:pt x="13" y="47"/>
                  </a:lnTo>
                  <a:lnTo>
                    <a:pt x="9" y="47"/>
                  </a:lnTo>
                  <a:lnTo>
                    <a:pt x="4" y="49"/>
                  </a:lnTo>
                  <a:lnTo>
                    <a:pt x="0" y="58"/>
                  </a:lnTo>
                  <a:lnTo>
                    <a:pt x="8" y="62"/>
                  </a:lnTo>
                  <a:lnTo>
                    <a:pt x="13" y="66"/>
                  </a:lnTo>
                  <a:lnTo>
                    <a:pt x="16" y="69"/>
                  </a:lnTo>
                  <a:lnTo>
                    <a:pt x="19" y="73"/>
                  </a:lnTo>
                  <a:lnTo>
                    <a:pt x="23" y="78"/>
                  </a:lnTo>
                  <a:lnTo>
                    <a:pt x="24" y="83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9" name="Freeform 54">
              <a:extLst>
                <a:ext uri="{FF2B5EF4-FFF2-40B4-BE49-F238E27FC236}">
                  <a16:creationId xmlns:a16="http://schemas.microsoft.com/office/drawing/2014/main" id="{BBDA7E14-C672-420C-AB95-90CA56D69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8034" y="3086661"/>
              <a:ext cx="570833" cy="535121"/>
            </a:xfrm>
            <a:custGeom>
              <a:avLst/>
              <a:gdLst>
                <a:gd name="T0" fmla="*/ 30 w 215"/>
                <a:gd name="T1" fmla="*/ 94 h 198"/>
                <a:gd name="T2" fmla="*/ 36 w 215"/>
                <a:gd name="T3" fmla="*/ 97 h 198"/>
                <a:gd name="T4" fmla="*/ 56 w 215"/>
                <a:gd name="T5" fmla="*/ 109 h 198"/>
                <a:gd name="T6" fmla="*/ 65 w 215"/>
                <a:gd name="T7" fmla="*/ 126 h 198"/>
                <a:gd name="T8" fmla="*/ 82 w 215"/>
                <a:gd name="T9" fmla="*/ 142 h 198"/>
                <a:gd name="T10" fmla="*/ 92 w 215"/>
                <a:gd name="T11" fmla="*/ 155 h 198"/>
                <a:gd name="T12" fmla="*/ 99 w 215"/>
                <a:gd name="T13" fmla="*/ 167 h 198"/>
                <a:gd name="T14" fmla="*/ 106 w 215"/>
                <a:gd name="T15" fmla="*/ 168 h 198"/>
                <a:gd name="T16" fmla="*/ 114 w 215"/>
                <a:gd name="T17" fmla="*/ 174 h 198"/>
                <a:gd name="T18" fmla="*/ 127 w 215"/>
                <a:gd name="T19" fmla="*/ 179 h 198"/>
                <a:gd name="T20" fmla="*/ 136 w 215"/>
                <a:gd name="T21" fmla="*/ 195 h 198"/>
                <a:gd name="T22" fmla="*/ 142 w 215"/>
                <a:gd name="T23" fmla="*/ 195 h 198"/>
                <a:gd name="T24" fmla="*/ 148 w 215"/>
                <a:gd name="T25" fmla="*/ 187 h 198"/>
                <a:gd name="T26" fmla="*/ 163 w 215"/>
                <a:gd name="T27" fmla="*/ 187 h 198"/>
                <a:gd name="T28" fmla="*/ 175 w 215"/>
                <a:gd name="T29" fmla="*/ 197 h 198"/>
                <a:gd name="T30" fmla="*/ 182 w 215"/>
                <a:gd name="T31" fmla="*/ 196 h 198"/>
                <a:gd name="T32" fmla="*/ 182 w 215"/>
                <a:gd name="T33" fmla="*/ 192 h 198"/>
                <a:gd name="T34" fmla="*/ 194 w 215"/>
                <a:gd name="T35" fmla="*/ 193 h 198"/>
                <a:gd name="T36" fmla="*/ 203 w 215"/>
                <a:gd name="T37" fmla="*/ 184 h 198"/>
                <a:gd name="T38" fmla="*/ 204 w 215"/>
                <a:gd name="T39" fmla="*/ 172 h 198"/>
                <a:gd name="T40" fmla="*/ 212 w 215"/>
                <a:gd name="T41" fmla="*/ 166 h 198"/>
                <a:gd name="T42" fmla="*/ 214 w 215"/>
                <a:gd name="T43" fmla="*/ 154 h 198"/>
                <a:gd name="T44" fmla="*/ 211 w 215"/>
                <a:gd name="T45" fmla="*/ 136 h 198"/>
                <a:gd name="T46" fmla="*/ 201 w 215"/>
                <a:gd name="T47" fmla="*/ 132 h 198"/>
                <a:gd name="T48" fmla="*/ 190 w 215"/>
                <a:gd name="T49" fmla="*/ 128 h 198"/>
                <a:gd name="T50" fmla="*/ 182 w 215"/>
                <a:gd name="T51" fmla="*/ 132 h 198"/>
                <a:gd name="T52" fmla="*/ 172 w 215"/>
                <a:gd name="T53" fmla="*/ 127 h 198"/>
                <a:gd name="T54" fmla="*/ 158 w 215"/>
                <a:gd name="T55" fmla="*/ 115 h 198"/>
                <a:gd name="T56" fmla="*/ 153 w 215"/>
                <a:gd name="T57" fmla="*/ 104 h 198"/>
                <a:gd name="T58" fmla="*/ 142 w 215"/>
                <a:gd name="T59" fmla="*/ 94 h 198"/>
                <a:gd name="T60" fmla="*/ 142 w 215"/>
                <a:gd name="T61" fmla="*/ 80 h 198"/>
                <a:gd name="T62" fmla="*/ 157 w 215"/>
                <a:gd name="T63" fmla="*/ 81 h 198"/>
                <a:gd name="T64" fmla="*/ 153 w 215"/>
                <a:gd name="T65" fmla="*/ 71 h 198"/>
                <a:gd name="T66" fmla="*/ 149 w 215"/>
                <a:gd name="T67" fmla="*/ 65 h 198"/>
                <a:gd name="T68" fmla="*/ 144 w 215"/>
                <a:gd name="T69" fmla="*/ 56 h 198"/>
                <a:gd name="T70" fmla="*/ 141 w 215"/>
                <a:gd name="T71" fmla="*/ 48 h 198"/>
                <a:gd name="T72" fmla="*/ 145 w 215"/>
                <a:gd name="T73" fmla="*/ 35 h 198"/>
                <a:gd name="T74" fmla="*/ 153 w 215"/>
                <a:gd name="T75" fmla="*/ 27 h 198"/>
                <a:gd name="T76" fmla="*/ 162 w 215"/>
                <a:gd name="T77" fmla="*/ 19 h 198"/>
                <a:gd name="T78" fmla="*/ 153 w 215"/>
                <a:gd name="T79" fmla="*/ 13 h 198"/>
                <a:gd name="T80" fmla="*/ 141 w 215"/>
                <a:gd name="T81" fmla="*/ 15 h 198"/>
                <a:gd name="T82" fmla="*/ 135 w 215"/>
                <a:gd name="T83" fmla="*/ 21 h 198"/>
                <a:gd name="T84" fmla="*/ 123 w 215"/>
                <a:gd name="T85" fmla="*/ 27 h 198"/>
                <a:gd name="T86" fmla="*/ 110 w 215"/>
                <a:gd name="T87" fmla="*/ 37 h 198"/>
                <a:gd name="T88" fmla="*/ 100 w 215"/>
                <a:gd name="T89" fmla="*/ 44 h 198"/>
                <a:gd name="T90" fmla="*/ 96 w 215"/>
                <a:gd name="T91" fmla="*/ 52 h 198"/>
                <a:gd name="T92" fmla="*/ 84 w 215"/>
                <a:gd name="T93" fmla="*/ 46 h 198"/>
                <a:gd name="T94" fmla="*/ 75 w 215"/>
                <a:gd name="T95" fmla="*/ 40 h 198"/>
                <a:gd name="T96" fmla="*/ 72 w 215"/>
                <a:gd name="T97" fmla="*/ 32 h 198"/>
                <a:gd name="T98" fmla="*/ 56 w 215"/>
                <a:gd name="T99" fmla="*/ 27 h 198"/>
                <a:gd name="T100" fmla="*/ 47 w 215"/>
                <a:gd name="T101" fmla="*/ 19 h 198"/>
                <a:gd name="T102" fmla="*/ 46 w 215"/>
                <a:gd name="T103" fmla="*/ 12 h 198"/>
                <a:gd name="T104" fmla="*/ 39 w 215"/>
                <a:gd name="T105" fmla="*/ 0 h 198"/>
                <a:gd name="T106" fmla="*/ 32 w 215"/>
                <a:gd name="T107" fmla="*/ 4 h 198"/>
                <a:gd name="T108" fmla="*/ 28 w 215"/>
                <a:gd name="T109" fmla="*/ 10 h 198"/>
                <a:gd name="T110" fmla="*/ 29 w 215"/>
                <a:gd name="T111" fmla="*/ 22 h 198"/>
                <a:gd name="T112" fmla="*/ 24 w 215"/>
                <a:gd name="T113" fmla="*/ 29 h 198"/>
                <a:gd name="T114" fmla="*/ 15 w 215"/>
                <a:gd name="T115" fmla="*/ 36 h 198"/>
                <a:gd name="T116" fmla="*/ 13 w 215"/>
                <a:gd name="T117" fmla="*/ 47 h 198"/>
                <a:gd name="T118" fmla="*/ 4 w 215"/>
                <a:gd name="T119" fmla="*/ 49 h 198"/>
                <a:gd name="T120" fmla="*/ 8 w 215"/>
                <a:gd name="T121" fmla="*/ 62 h 198"/>
                <a:gd name="T122" fmla="*/ 16 w 215"/>
                <a:gd name="T123" fmla="*/ 69 h 198"/>
                <a:gd name="T124" fmla="*/ 23 w 215"/>
                <a:gd name="T125" fmla="*/ 7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5" h="198">
                  <a:moveTo>
                    <a:pt x="24" y="83"/>
                  </a:moveTo>
                  <a:lnTo>
                    <a:pt x="30" y="94"/>
                  </a:lnTo>
                  <a:lnTo>
                    <a:pt x="33" y="97"/>
                  </a:lnTo>
                  <a:lnTo>
                    <a:pt x="36" y="97"/>
                  </a:lnTo>
                  <a:lnTo>
                    <a:pt x="41" y="98"/>
                  </a:lnTo>
                  <a:lnTo>
                    <a:pt x="56" y="109"/>
                  </a:lnTo>
                  <a:lnTo>
                    <a:pt x="64" y="118"/>
                  </a:lnTo>
                  <a:lnTo>
                    <a:pt x="65" y="126"/>
                  </a:lnTo>
                  <a:lnTo>
                    <a:pt x="68" y="130"/>
                  </a:lnTo>
                  <a:lnTo>
                    <a:pt x="82" y="142"/>
                  </a:lnTo>
                  <a:lnTo>
                    <a:pt x="88" y="148"/>
                  </a:lnTo>
                  <a:lnTo>
                    <a:pt x="92" y="155"/>
                  </a:lnTo>
                  <a:lnTo>
                    <a:pt x="96" y="164"/>
                  </a:lnTo>
                  <a:lnTo>
                    <a:pt x="99" y="167"/>
                  </a:lnTo>
                  <a:lnTo>
                    <a:pt x="103" y="167"/>
                  </a:lnTo>
                  <a:lnTo>
                    <a:pt x="106" y="168"/>
                  </a:lnTo>
                  <a:lnTo>
                    <a:pt x="110" y="173"/>
                  </a:lnTo>
                  <a:lnTo>
                    <a:pt x="114" y="174"/>
                  </a:lnTo>
                  <a:lnTo>
                    <a:pt x="121" y="176"/>
                  </a:lnTo>
                  <a:lnTo>
                    <a:pt x="127" y="179"/>
                  </a:lnTo>
                  <a:lnTo>
                    <a:pt x="131" y="186"/>
                  </a:lnTo>
                  <a:lnTo>
                    <a:pt x="136" y="195"/>
                  </a:lnTo>
                  <a:lnTo>
                    <a:pt x="139" y="196"/>
                  </a:lnTo>
                  <a:lnTo>
                    <a:pt x="142" y="195"/>
                  </a:lnTo>
                  <a:lnTo>
                    <a:pt x="143" y="191"/>
                  </a:lnTo>
                  <a:lnTo>
                    <a:pt x="148" y="187"/>
                  </a:lnTo>
                  <a:lnTo>
                    <a:pt x="154" y="186"/>
                  </a:lnTo>
                  <a:lnTo>
                    <a:pt x="163" y="187"/>
                  </a:lnTo>
                  <a:lnTo>
                    <a:pt x="170" y="191"/>
                  </a:lnTo>
                  <a:lnTo>
                    <a:pt x="175" y="197"/>
                  </a:lnTo>
                  <a:lnTo>
                    <a:pt x="180" y="198"/>
                  </a:lnTo>
                  <a:lnTo>
                    <a:pt x="182" y="196"/>
                  </a:lnTo>
                  <a:lnTo>
                    <a:pt x="181" y="194"/>
                  </a:lnTo>
                  <a:lnTo>
                    <a:pt x="182" y="192"/>
                  </a:lnTo>
                  <a:lnTo>
                    <a:pt x="189" y="192"/>
                  </a:lnTo>
                  <a:lnTo>
                    <a:pt x="194" y="193"/>
                  </a:lnTo>
                  <a:lnTo>
                    <a:pt x="200" y="188"/>
                  </a:lnTo>
                  <a:lnTo>
                    <a:pt x="203" y="184"/>
                  </a:lnTo>
                  <a:lnTo>
                    <a:pt x="206" y="178"/>
                  </a:lnTo>
                  <a:lnTo>
                    <a:pt x="204" y="172"/>
                  </a:lnTo>
                  <a:lnTo>
                    <a:pt x="207" y="168"/>
                  </a:lnTo>
                  <a:lnTo>
                    <a:pt x="212" y="166"/>
                  </a:lnTo>
                  <a:lnTo>
                    <a:pt x="214" y="161"/>
                  </a:lnTo>
                  <a:lnTo>
                    <a:pt x="214" y="154"/>
                  </a:lnTo>
                  <a:lnTo>
                    <a:pt x="215" y="146"/>
                  </a:lnTo>
                  <a:lnTo>
                    <a:pt x="211" y="136"/>
                  </a:lnTo>
                  <a:lnTo>
                    <a:pt x="208" y="133"/>
                  </a:lnTo>
                  <a:lnTo>
                    <a:pt x="201" y="132"/>
                  </a:lnTo>
                  <a:lnTo>
                    <a:pt x="196" y="128"/>
                  </a:lnTo>
                  <a:lnTo>
                    <a:pt x="190" y="128"/>
                  </a:lnTo>
                  <a:lnTo>
                    <a:pt x="186" y="132"/>
                  </a:lnTo>
                  <a:lnTo>
                    <a:pt x="182" y="132"/>
                  </a:lnTo>
                  <a:lnTo>
                    <a:pt x="177" y="129"/>
                  </a:lnTo>
                  <a:lnTo>
                    <a:pt x="172" y="127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5" y="109"/>
                  </a:lnTo>
                  <a:lnTo>
                    <a:pt x="153" y="104"/>
                  </a:lnTo>
                  <a:lnTo>
                    <a:pt x="145" y="100"/>
                  </a:lnTo>
                  <a:lnTo>
                    <a:pt x="142" y="94"/>
                  </a:lnTo>
                  <a:lnTo>
                    <a:pt x="135" y="87"/>
                  </a:lnTo>
                  <a:lnTo>
                    <a:pt x="142" y="80"/>
                  </a:lnTo>
                  <a:lnTo>
                    <a:pt x="153" y="82"/>
                  </a:lnTo>
                  <a:lnTo>
                    <a:pt x="157" y="81"/>
                  </a:lnTo>
                  <a:lnTo>
                    <a:pt x="156" y="74"/>
                  </a:lnTo>
                  <a:lnTo>
                    <a:pt x="153" y="71"/>
                  </a:lnTo>
                  <a:lnTo>
                    <a:pt x="152" y="68"/>
                  </a:lnTo>
                  <a:lnTo>
                    <a:pt x="149" y="65"/>
                  </a:lnTo>
                  <a:lnTo>
                    <a:pt x="148" y="61"/>
                  </a:lnTo>
                  <a:lnTo>
                    <a:pt x="144" y="56"/>
                  </a:lnTo>
                  <a:lnTo>
                    <a:pt x="144" y="50"/>
                  </a:lnTo>
                  <a:lnTo>
                    <a:pt x="141" y="48"/>
                  </a:lnTo>
                  <a:lnTo>
                    <a:pt x="143" y="39"/>
                  </a:lnTo>
                  <a:lnTo>
                    <a:pt x="145" y="35"/>
                  </a:lnTo>
                  <a:lnTo>
                    <a:pt x="147" y="27"/>
                  </a:lnTo>
                  <a:lnTo>
                    <a:pt x="153" y="27"/>
                  </a:lnTo>
                  <a:lnTo>
                    <a:pt x="160" y="25"/>
                  </a:lnTo>
                  <a:lnTo>
                    <a:pt x="162" y="19"/>
                  </a:lnTo>
                  <a:lnTo>
                    <a:pt x="161" y="15"/>
                  </a:lnTo>
                  <a:lnTo>
                    <a:pt x="153" y="13"/>
                  </a:lnTo>
                  <a:lnTo>
                    <a:pt x="145" y="12"/>
                  </a:lnTo>
                  <a:lnTo>
                    <a:pt x="141" y="15"/>
                  </a:lnTo>
                  <a:lnTo>
                    <a:pt x="139" y="20"/>
                  </a:lnTo>
                  <a:lnTo>
                    <a:pt x="135" y="21"/>
                  </a:lnTo>
                  <a:lnTo>
                    <a:pt x="131" y="26"/>
                  </a:lnTo>
                  <a:lnTo>
                    <a:pt x="123" y="27"/>
                  </a:lnTo>
                  <a:lnTo>
                    <a:pt x="121" y="32"/>
                  </a:lnTo>
                  <a:lnTo>
                    <a:pt x="110" y="37"/>
                  </a:lnTo>
                  <a:lnTo>
                    <a:pt x="106" y="41"/>
                  </a:lnTo>
                  <a:lnTo>
                    <a:pt x="100" y="44"/>
                  </a:lnTo>
                  <a:lnTo>
                    <a:pt x="98" y="50"/>
                  </a:lnTo>
                  <a:lnTo>
                    <a:pt x="96" y="52"/>
                  </a:lnTo>
                  <a:lnTo>
                    <a:pt x="87" y="51"/>
                  </a:lnTo>
                  <a:lnTo>
                    <a:pt x="84" y="46"/>
                  </a:lnTo>
                  <a:lnTo>
                    <a:pt x="80" y="41"/>
                  </a:lnTo>
                  <a:lnTo>
                    <a:pt x="75" y="40"/>
                  </a:lnTo>
                  <a:lnTo>
                    <a:pt x="72" y="38"/>
                  </a:lnTo>
                  <a:lnTo>
                    <a:pt x="72" y="32"/>
                  </a:lnTo>
                  <a:lnTo>
                    <a:pt x="61" y="27"/>
                  </a:lnTo>
                  <a:lnTo>
                    <a:pt x="56" y="27"/>
                  </a:lnTo>
                  <a:lnTo>
                    <a:pt x="51" y="22"/>
                  </a:lnTo>
                  <a:lnTo>
                    <a:pt x="47" y="19"/>
                  </a:lnTo>
                  <a:lnTo>
                    <a:pt x="45" y="16"/>
                  </a:lnTo>
                  <a:lnTo>
                    <a:pt x="46" y="12"/>
                  </a:lnTo>
                  <a:lnTo>
                    <a:pt x="42" y="7"/>
                  </a:lnTo>
                  <a:lnTo>
                    <a:pt x="39" y="0"/>
                  </a:lnTo>
                  <a:lnTo>
                    <a:pt x="34" y="1"/>
                  </a:lnTo>
                  <a:lnTo>
                    <a:pt x="32" y="4"/>
                  </a:lnTo>
                  <a:lnTo>
                    <a:pt x="27" y="6"/>
                  </a:lnTo>
                  <a:lnTo>
                    <a:pt x="28" y="10"/>
                  </a:lnTo>
                  <a:lnTo>
                    <a:pt x="28" y="16"/>
                  </a:lnTo>
                  <a:lnTo>
                    <a:pt x="29" y="22"/>
                  </a:lnTo>
                  <a:lnTo>
                    <a:pt x="26" y="26"/>
                  </a:lnTo>
                  <a:lnTo>
                    <a:pt x="24" y="29"/>
                  </a:lnTo>
                  <a:lnTo>
                    <a:pt x="18" y="32"/>
                  </a:lnTo>
                  <a:lnTo>
                    <a:pt x="15" y="36"/>
                  </a:lnTo>
                  <a:lnTo>
                    <a:pt x="16" y="44"/>
                  </a:lnTo>
                  <a:lnTo>
                    <a:pt x="13" y="47"/>
                  </a:lnTo>
                  <a:lnTo>
                    <a:pt x="9" y="47"/>
                  </a:lnTo>
                  <a:lnTo>
                    <a:pt x="4" y="49"/>
                  </a:lnTo>
                  <a:lnTo>
                    <a:pt x="0" y="58"/>
                  </a:lnTo>
                  <a:lnTo>
                    <a:pt x="8" y="62"/>
                  </a:lnTo>
                  <a:lnTo>
                    <a:pt x="13" y="66"/>
                  </a:lnTo>
                  <a:lnTo>
                    <a:pt x="16" y="69"/>
                  </a:lnTo>
                  <a:lnTo>
                    <a:pt x="19" y="73"/>
                  </a:lnTo>
                  <a:lnTo>
                    <a:pt x="23" y="78"/>
                  </a:lnTo>
                  <a:lnTo>
                    <a:pt x="24" y="83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0" name="Freeform 55">
              <a:extLst>
                <a:ext uri="{FF2B5EF4-FFF2-40B4-BE49-F238E27FC236}">
                  <a16:creationId xmlns:a16="http://schemas.microsoft.com/office/drawing/2014/main" id="{262369BF-FA9F-4731-8442-472F217E9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4236" y="2851533"/>
              <a:ext cx="300019" cy="381072"/>
            </a:xfrm>
            <a:custGeom>
              <a:avLst/>
              <a:gdLst>
                <a:gd name="T0" fmla="*/ 82 w 113"/>
                <a:gd name="T1" fmla="*/ 121 h 141"/>
                <a:gd name="T2" fmla="*/ 67 w 113"/>
                <a:gd name="T3" fmla="*/ 130 h 141"/>
                <a:gd name="T4" fmla="*/ 59 w 113"/>
                <a:gd name="T5" fmla="*/ 139 h 141"/>
                <a:gd name="T6" fmla="*/ 48 w 113"/>
                <a:gd name="T7" fmla="*/ 140 h 141"/>
                <a:gd name="T8" fmla="*/ 41 w 113"/>
                <a:gd name="T9" fmla="*/ 130 h 141"/>
                <a:gd name="T10" fmla="*/ 33 w 113"/>
                <a:gd name="T11" fmla="*/ 127 h 141"/>
                <a:gd name="T12" fmla="*/ 22 w 113"/>
                <a:gd name="T13" fmla="*/ 116 h 141"/>
                <a:gd name="T14" fmla="*/ 11 w 113"/>
                <a:gd name="T15" fmla="*/ 111 h 141"/>
                <a:gd name="T16" fmla="*/ 5 w 113"/>
                <a:gd name="T17" fmla="*/ 105 h 141"/>
                <a:gd name="T18" fmla="*/ 3 w 113"/>
                <a:gd name="T19" fmla="*/ 96 h 141"/>
                <a:gd name="T20" fmla="*/ 4 w 113"/>
                <a:gd name="T21" fmla="*/ 84 h 141"/>
                <a:gd name="T22" fmla="*/ 4 w 113"/>
                <a:gd name="T23" fmla="*/ 75 h 141"/>
                <a:gd name="T24" fmla="*/ 8 w 113"/>
                <a:gd name="T25" fmla="*/ 65 h 141"/>
                <a:gd name="T26" fmla="*/ 5 w 113"/>
                <a:gd name="T27" fmla="*/ 51 h 141"/>
                <a:gd name="T28" fmla="*/ 11 w 113"/>
                <a:gd name="T29" fmla="*/ 46 h 141"/>
                <a:gd name="T30" fmla="*/ 24 w 113"/>
                <a:gd name="T31" fmla="*/ 40 h 141"/>
                <a:gd name="T32" fmla="*/ 25 w 113"/>
                <a:gd name="T33" fmla="*/ 35 h 141"/>
                <a:gd name="T34" fmla="*/ 20 w 113"/>
                <a:gd name="T35" fmla="*/ 31 h 141"/>
                <a:gd name="T36" fmla="*/ 14 w 113"/>
                <a:gd name="T37" fmla="*/ 23 h 141"/>
                <a:gd name="T38" fmla="*/ 23 w 113"/>
                <a:gd name="T39" fmla="*/ 9 h 141"/>
                <a:gd name="T40" fmla="*/ 28 w 113"/>
                <a:gd name="T41" fmla="*/ 6 h 141"/>
                <a:gd name="T42" fmla="*/ 30 w 113"/>
                <a:gd name="T43" fmla="*/ 1 h 141"/>
                <a:gd name="T44" fmla="*/ 43 w 113"/>
                <a:gd name="T45" fmla="*/ 9 h 141"/>
                <a:gd name="T46" fmla="*/ 52 w 113"/>
                <a:gd name="T47" fmla="*/ 13 h 141"/>
                <a:gd name="T48" fmla="*/ 58 w 113"/>
                <a:gd name="T49" fmla="*/ 19 h 141"/>
                <a:gd name="T50" fmla="*/ 71 w 113"/>
                <a:gd name="T51" fmla="*/ 17 h 141"/>
                <a:gd name="T52" fmla="*/ 73 w 113"/>
                <a:gd name="T53" fmla="*/ 29 h 141"/>
                <a:gd name="T54" fmla="*/ 78 w 113"/>
                <a:gd name="T55" fmla="*/ 44 h 141"/>
                <a:gd name="T56" fmla="*/ 81 w 113"/>
                <a:gd name="T57" fmla="*/ 64 h 141"/>
                <a:gd name="T58" fmla="*/ 86 w 113"/>
                <a:gd name="T59" fmla="*/ 75 h 141"/>
                <a:gd name="T60" fmla="*/ 105 w 113"/>
                <a:gd name="T61" fmla="*/ 86 h 141"/>
                <a:gd name="T62" fmla="*/ 113 w 113"/>
                <a:gd name="T63" fmla="*/ 91 h 141"/>
                <a:gd name="T64" fmla="*/ 107 w 113"/>
                <a:gd name="T65" fmla="*/ 97 h 141"/>
                <a:gd name="T66" fmla="*/ 102 w 113"/>
                <a:gd name="T67" fmla="*/ 104 h 141"/>
                <a:gd name="T68" fmla="*/ 96 w 113"/>
                <a:gd name="T69" fmla="*/ 110 h 141"/>
                <a:gd name="T70" fmla="*/ 84 w 113"/>
                <a:gd name="T71" fmla="*/ 1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3" h="141">
                  <a:moveTo>
                    <a:pt x="84" y="116"/>
                  </a:moveTo>
                  <a:lnTo>
                    <a:pt x="82" y="121"/>
                  </a:lnTo>
                  <a:lnTo>
                    <a:pt x="71" y="126"/>
                  </a:lnTo>
                  <a:lnTo>
                    <a:pt x="67" y="130"/>
                  </a:lnTo>
                  <a:lnTo>
                    <a:pt x="61" y="132"/>
                  </a:lnTo>
                  <a:lnTo>
                    <a:pt x="59" y="139"/>
                  </a:lnTo>
                  <a:lnTo>
                    <a:pt x="57" y="141"/>
                  </a:lnTo>
                  <a:lnTo>
                    <a:pt x="48" y="140"/>
                  </a:lnTo>
                  <a:lnTo>
                    <a:pt x="45" y="135"/>
                  </a:lnTo>
                  <a:lnTo>
                    <a:pt x="41" y="130"/>
                  </a:lnTo>
                  <a:lnTo>
                    <a:pt x="36" y="129"/>
                  </a:lnTo>
                  <a:lnTo>
                    <a:pt x="33" y="127"/>
                  </a:lnTo>
                  <a:lnTo>
                    <a:pt x="33" y="121"/>
                  </a:lnTo>
                  <a:lnTo>
                    <a:pt x="22" y="116"/>
                  </a:lnTo>
                  <a:lnTo>
                    <a:pt x="17" y="116"/>
                  </a:lnTo>
                  <a:lnTo>
                    <a:pt x="11" y="111"/>
                  </a:lnTo>
                  <a:lnTo>
                    <a:pt x="7" y="108"/>
                  </a:lnTo>
                  <a:lnTo>
                    <a:pt x="5" y="105"/>
                  </a:lnTo>
                  <a:lnTo>
                    <a:pt x="6" y="101"/>
                  </a:lnTo>
                  <a:lnTo>
                    <a:pt x="3" y="96"/>
                  </a:lnTo>
                  <a:lnTo>
                    <a:pt x="0" y="89"/>
                  </a:lnTo>
                  <a:lnTo>
                    <a:pt x="4" y="84"/>
                  </a:lnTo>
                  <a:lnTo>
                    <a:pt x="5" y="80"/>
                  </a:lnTo>
                  <a:lnTo>
                    <a:pt x="4" y="75"/>
                  </a:lnTo>
                  <a:lnTo>
                    <a:pt x="7" y="68"/>
                  </a:lnTo>
                  <a:lnTo>
                    <a:pt x="8" y="65"/>
                  </a:lnTo>
                  <a:lnTo>
                    <a:pt x="4" y="56"/>
                  </a:lnTo>
                  <a:lnTo>
                    <a:pt x="5" y="51"/>
                  </a:lnTo>
                  <a:lnTo>
                    <a:pt x="8" y="49"/>
                  </a:lnTo>
                  <a:lnTo>
                    <a:pt x="11" y="46"/>
                  </a:lnTo>
                  <a:lnTo>
                    <a:pt x="13" y="42"/>
                  </a:lnTo>
                  <a:lnTo>
                    <a:pt x="24" y="40"/>
                  </a:lnTo>
                  <a:lnTo>
                    <a:pt x="26" y="38"/>
                  </a:lnTo>
                  <a:lnTo>
                    <a:pt x="25" y="35"/>
                  </a:lnTo>
                  <a:lnTo>
                    <a:pt x="22" y="35"/>
                  </a:lnTo>
                  <a:lnTo>
                    <a:pt x="20" y="31"/>
                  </a:lnTo>
                  <a:lnTo>
                    <a:pt x="17" y="29"/>
                  </a:lnTo>
                  <a:lnTo>
                    <a:pt x="14" y="23"/>
                  </a:lnTo>
                  <a:lnTo>
                    <a:pt x="15" y="12"/>
                  </a:lnTo>
                  <a:lnTo>
                    <a:pt x="23" y="9"/>
                  </a:lnTo>
                  <a:lnTo>
                    <a:pt x="26" y="9"/>
                  </a:lnTo>
                  <a:lnTo>
                    <a:pt x="28" y="6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41" y="5"/>
                  </a:lnTo>
                  <a:lnTo>
                    <a:pt x="43" y="9"/>
                  </a:lnTo>
                  <a:lnTo>
                    <a:pt x="45" y="11"/>
                  </a:lnTo>
                  <a:lnTo>
                    <a:pt x="52" y="13"/>
                  </a:lnTo>
                  <a:lnTo>
                    <a:pt x="55" y="17"/>
                  </a:lnTo>
                  <a:lnTo>
                    <a:pt x="58" y="19"/>
                  </a:lnTo>
                  <a:lnTo>
                    <a:pt x="61" y="20"/>
                  </a:lnTo>
                  <a:lnTo>
                    <a:pt x="71" y="17"/>
                  </a:lnTo>
                  <a:lnTo>
                    <a:pt x="75" y="19"/>
                  </a:lnTo>
                  <a:lnTo>
                    <a:pt x="73" y="29"/>
                  </a:lnTo>
                  <a:lnTo>
                    <a:pt x="77" y="38"/>
                  </a:lnTo>
                  <a:lnTo>
                    <a:pt x="78" y="44"/>
                  </a:lnTo>
                  <a:lnTo>
                    <a:pt x="79" y="55"/>
                  </a:lnTo>
                  <a:lnTo>
                    <a:pt x="81" y="64"/>
                  </a:lnTo>
                  <a:lnTo>
                    <a:pt x="82" y="71"/>
                  </a:lnTo>
                  <a:lnTo>
                    <a:pt x="86" y="75"/>
                  </a:lnTo>
                  <a:lnTo>
                    <a:pt x="102" y="84"/>
                  </a:lnTo>
                  <a:lnTo>
                    <a:pt x="105" y="86"/>
                  </a:lnTo>
                  <a:lnTo>
                    <a:pt x="109" y="86"/>
                  </a:lnTo>
                  <a:lnTo>
                    <a:pt x="113" y="91"/>
                  </a:lnTo>
                  <a:lnTo>
                    <a:pt x="111" y="94"/>
                  </a:lnTo>
                  <a:lnTo>
                    <a:pt x="107" y="97"/>
                  </a:lnTo>
                  <a:lnTo>
                    <a:pt x="106" y="101"/>
                  </a:lnTo>
                  <a:lnTo>
                    <a:pt x="102" y="104"/>
                  </a:lnTo>
                  <a:lnTo>
                    <a:pt x="100" y="109"/>
                  </a:lnTo>
                  <a:lnTo>
                    <a:pt x="96" y="110"/>
                  </a:lnTo>
                  <a:lnTo>
                    <a:pt x="92" y="115"/>
                  </a:lnTo>
                  <a:lnTo>
                    <a:pt x="84" y="116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1" name="Freeform 56">
              <a:extLst>
                <a:ext uri="{FF2B5EF4-FFF2-40B4-BE49-F238E27FC236}">
                  <a16:creationId xmlns:a16="http://schemas.microsoft.com/office/drawing/2014/main" id="{0C7B0080-BADB-4957-829C-0699BA9AA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4236" y="2851533"/>
              <a:ext cx="300019" cy="381072"/>
            </a:xfrm>
            <a:custGeom>
              <a:avLst/>
              <a:gdLst>
                <a:gd name="T0" fmla="*/ 82 w 113"/>
                <a:gd name="T1" fmla="*/ 121 h 141"/>
                <a:gd name="T2" fmla="*/ 67 w 113"/>
                <a:gd name="T3" fmla="*/ 130 h 141"/>
                <a:gd name="T4" fmla="*/ 59 w 113"/>
                <a:gd name="T5" fmla="*/ 139 h 141"/>
                <a:gd name="T6" fmla="*/ 48 w 113"/>
                <a:gd name="T7" fmla="*/ 140 h 141"/>
                <a:gd name="T8" fmla="*/ 41 w 113"/>
                <a:gd name="T9" fmla="*/ 130 h 141"/>
                <a:gd name="T10" fmla="*/ 33 w 113"/>
                <a:gd name="T11" fmla="*/ 127 h 141"/>
                <a:gd name="T12" fmla="*/ 22 w 113"/>
                <a:gd name="T13" fmla="*/ 116 h 141"/>
                <a:gd name="T14" fmla="*/ 11 w 113"/>
                <a:gd name="T15" fmla="*/ 111 h 141"/>
                <a:gd name="T16" fmla="*/ 5 w 113"/>
                <a:gd name="T17" fmla="*/ 105 h 141"/>
                <a:gd name="T18" fmla="*/ 3 w 113"/>
                <a:gd name="T19" fmla="*/ 96 h 141"/>
                <a:gd name="T20" fmla="*/ 4 w 113"/>
                <a:gd name="T21" fmla="*/ 84 h 141"/>
                <a:gd name="T22" fmla="*/ 4 w 113"/>
                <a:gd name="T23" fmla="*/ 75 h 141"/>
                <a:gd name="T24" fmla="*/ 8 w 113"/>
                <a:gd name="T25" fmla="*/ 65 h 141"/>
                <a:gd name="T26" fmla="*/ 5 w 113"/>
                <a:gd name="T27" fmla="*/ 51 h 141"/>
                <a:gd name="T28" fmla="*/ 11 w 113"/>
                <a:gd name="T29" fmla="*/ 46 h 141"/>
                <a:gd name="T30" fmla="*/ 24 w 113"/>
                <a:gd name="T31" fmla="*/ 40 h 141"/>
                <a:gd name="T32" fmla="*/ 25 w 113"/>
                <a:gd name="T33" fmla="*/ 35 h 141"/>
                <a:gd name="T34" fmla="*/ 20 w 113"/>
                <a:gd name="T35" fmla="*/ 31 h 141"/>
                <a:gd name="T36" fmla="*/ 14 w 113"/>
                <a:gd name="T37" fmla="*/ 23 h 141"/>
                <a:gd name="T38" fmla="*/ 23 w 113"/>
                <a:gd name="T39" fmla="*/ 9 h 141"/>
                <a:gd name="T40" fmla="*/ 28 w 113"/>
                <a:gd name="T41" fmla="*/ 6 h 141"/>
                <a:gd name="T42" fmla="*/ 30 w 113"/>
                <a:gd name="T43" fmla="*/ 1 h 141"/>
                <a:gd name="T44" fmla="*/ 43 w 113"/>
                <a:gd name="T45" fmla="*/ 9 h 141"/>
                <a:gd name="T46" fmla="*/ 52 w 113"/>
                <a:gd name="T47" fmla="*/ 13 h 141"/>
                <a:gd name="T48" fmla="*/ 58 w 113"/>
                <a:gd name="T49" fmla="*/ 19 h 141"/>
                <a:gd name="T50" fmla="*/ 71 w 113"/>
                <a:gd name="T51" fmla="*/ 17 h 141"/>
                <a:gd name="T52" fmla="*/ 73 w 113"/>
                <a:gd name="T53" fmla="*/ 29 h 141"/>
                <a:gd name="T54" fmla="*/ 78 w 113"/>
                <a:gd name="T55" fmla="*/ 44 h 141"/>
                <a:gd name="T56" fmla="*/ 81 w 113"/>
                <a:gd name="T57" fmla="*/ 64 h 141"/>
                <a:gd name="T58" fmla="*/ 86 w 113"/>
                <a:gd name="T59" fmla="*/ 75 h 141"/>
                <a:gd name="T60" fmla="*/ 105 w 113"/>
                <a:gd name="T61" fmla="*/ 86 h 141"/>
                <a:gd name="T62" fmla="*/ 113 w 113"/>
                <a:gd name="T63" fmla="*/ 91 h 141"/>
                <a:gd name="T64" fmla="*/ 107 w 113"/>
                <a:gd name="T65" fmla="*/ 97 h 141"/>
                <a:gd name="T66" fmla="*/ 102 w 113"/>
                <a:gd name="T67" fmla="*/ 104 h 141"/>
                <a:gd name="T68" fmla="*/ 96 w 113"/>
                <a:gd name="T69" fmla="*/ 110 h 141"/>
                <a:gd name="T70" fmla="*/ 84 w 113"/>
                <a:gd name="T71" fmla="*/ 1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3" h="141">
                  <a:moveTo>
                    <a:pt x="84" y="116"/>
                  </a:moveTo>
                  <a:lnTo>
                    <a:pt x="82" y="121"/>
                  </a:lnTo>
                  <a:lnTo>
                    <a:pt x="71" y="126"/>
                  </a:lnTo>
                  <a:lnTo>
                    <a:pt x="67" y="130"/>
                  </a:lnTo>
                  <a:lnTo>
                    <a:pt x="61" y="132"/>
                  </a:lnTo>
                  <a:lnTo>
                    <a:pt x="59" y="139"/>
                  </a:lnTo>
                  <a:lnTo>
                    <a:pt x="57" y="141"/>
                  </a:lnTo>
                  <a:lnTo>
                    <a:pt x="48" y="140"/>
                  </a:lnTo>
                  <a:lnTo>
                    <a:pt x="45" y="135"/>
                  </a:lnTo>
                  <a:lnTo>
                    <a:pt x="41" y="130"/>
                  </a:lnTo>
                  <a:lnTo>
                    <a:pt x="36" y="129"/>
                  </a:lnTo>
                  <a:lnTo>
                    <a:pt x="33" y="127"/>
                  </a:lnTo>
                  <a:lnTo>
                    <a:pt x="33" y="121"/>
                  </a:lnTo>
                  <a:lnTo>
                    <a:pt x="22" y="116"/>
                  </a:lnTo>
                  <a:lnTo>
                    <a:pt x="17" y="116"/>
                  </a:lnTo>
                  <a:lnTo>
                    <a:pt x="11" y="111"/>
                  </a:lnTo>
                  <a:lnTo>
                    <a:pt x="7" y="108"/>
                  </a:lnTo>
                  <a:lnTo>
                    <a:pt x="5" y="105"/>
                  </a:lnTo>
                  <a:lnTo>
                    <a:pt x="6" y="101"/>
                  </a:lnTo>
                  <a:lnTo>
                    <a:pt x="3" y="96"/>
                  </a:lnTo>
                  <a:lnTo>
                    <a:pt x="0" y="89"/>
                  </a:lnTo>
                  <a:lnTo>
                    <a:pt x="4" y="84"/>
                  </a:lnTo>
                  <a:lnTo>
                    <a:pt x="5" y="80"/>
                  </a:lnTo>
                  <a:lnTo>
                    <a:pt x="4" y="75"/>
                  </a:lnTo>
                  <a:lnTo>
                    <a:pt x="7" y="68"/>
                  </a:lnTo>
                  <a:lnTo>
                    <a:pt x="8" y="65"/>
                  </a:lnTo>
                  <a:lnTo>
                    <a:pt x="4" y="56"/>
                  </a:lnTo>
                  <a:lnTo>
                    <a:pt x="5" y="51"/>
                  </a:lnTo>
                  <a:lnTo>
                    <a:pt x="8" y="49"/>
                  </a:lnTo>
                  <a:lnTo>
                    <a:pt x="11" y="46"/>
                  </a:lnTo>
                  <a:lnTo>
                    <a:pt x="13" y="42"/>
                  </a:lnTo>
                  <a:lnTo>
                    <a:pt x="24" y="40"/>
                  </a:lnTo>
                  <a:lnTo>
                    <a:pt x="26" y="38"/>
                  </a:lnTo>
                  <a:lnTo>
                    <a:pt x="25" y="35"/>
                  </a:lnTo>
                  <a:lnTo>
                    <a:pt x="22" y="35"/>
                  </a:lnTo>
                  <a:lnTo>
                    <a:pt x="20" y="31"/>
                  </a:lnTo>
                  <a:lnTo>
                    <a:pt x="17" y="29"/>
                  </a:lnTo>
                  <a:lnTo>
                    <a:pt x="14" y="23"/>
                  </a:lnTo>
                  <a:lnTo>
                    <a:pt x="15" y="12"/>
                  </a:lnTo>
                  <a:lnTo>
                    <a:pt x="23" y="9"/>
                  </a:lnTo>
                  <a:lnTo>
                    <a:pt x="26" y="9"/>
                  </a:lnTo>
                  <a:lnTo>
                    <a:pt x="28" y="6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41" y="5"/>
                  </a:lnTo>
                  <a:lnTo>
                    <a:pt x="43" y="9"/>
                  </a:lnTo>
                  <a:lnTo>
                    <a:pt x="45" y="11"/>
                  </a:lnTo>
                  <a:lnTo>
                    <a:pt x="52" y="13"/>
                  </a:lnTo>
                  <a:lnTo>
                    <a:pt x="55" y="17"/>
                  </a:lnTo>
                  <a:lnTo>
                    <a:pt x="58" y="19"/>
                  </a:lnTo>
                  <a:lnTo>
                    <a:pt x="61" y="20"/>
                  </a:lnTo>
                  <a:lnTo>
                    <a:pt x="71" y="17"/>
                  </a:lnTo>
                  <a:lnTo>
                    <a:pt x="75" y="19"/>
                  </a:lnTo>
                  <a:lnTo>
                    <a:pt x="73" y="29"/>
                  </a:lnTo>
                  <a:lnTo>
                    <a:pt x="77" y="38"/>
                  </a:lnTo>
                  <a:lnTo>
                    <a:pt x="78" y="44"/>
                  </a:lnTo>
                  <a:lnTo>
                    <a:pt x="79" y="55"/>
                  </a:lnTo>
                  <a:lnTo>
                    <a:pt x="81" y="64"/>
                  </a:lnTo>
                  <a:lnTo>
                    <a:pt x="82" y="71"/>
                  </a:lnTo>
                  <a:lnTo>
                    <a:pt x="86" y="75"/>
                  </a:lnTo>
                  <a:lnTo>
                    <a:pt x="102" y="84"/>
                  </a:lnTo>
                  <a:lnTo>
                    <a:pt x="105" y="86"/>
                  </a:lnTo>
                  <a:lnTo>
                    <a:pt x="109" y="86"/>
                  </a:lnTo>
                  <a:lnTo>
                    <a:pt x="113" y="91"/>
                  </a:lnTo>
                  <a:lnTo>
                    <a:pt x="111" y="94"/>
                  </a:lnTo>
                  <a:lnTo>
                    <a:pt x="107" y="97"/>
                  </a:lnTo>
                  <a:lnTo>
                    <a:pt x="106" y="101"/>
                  </a:lnTo>
                  <a:lnTo>
                    <a:pt x="102" y="104"/>
                  </a:lnTo>
                  <a:lnTo>
                    <a:pt x="100" y="109"/>
                  </a:lnTo>
                  <a:lnTo>
                    <a:pt x="96" y="110"/>
                  </a:lnTo>
                  <a:lnTo>
                    <a:pt x="92" y="115"/>
                  </a:lnTo>
                  <a:lnTo>
                    <a:pt x="84" y="116"/>
                  </a:ln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2" name="Freeform 57">
              <a:extLst>
                <a:ext uri="{FF2B5EF4-FFF2-40B4-BE49-F238E27FC236}">
                  <a16:creationId xmlns:a16="http://schemas.microsoft.com/office/drawing/2014/main" id="{464AE3D8-673F-4A34-B2DE-098711B8B74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4683" y="2732617"/>
              <a:ext cx="387636" cy="397288"/>
            </a:xfrm>
            <a:custGeom>
              <a:avLst/>
              <a:gdLst>
                <a:gd name="T0" fmla="*/ 55 w 146"/>
                <a:gd name="T1" fmla="*/ 62 h 147"/>
                <a:gd name="T2" fmla="*/ 56 w 146"/>
                <a:gd name="T3" fmla="*/ 81 h 147"/>
                <a:gd name="T4" fmla="*/ 58 w 146"/>
                <a:gd name="T5" fmla="*/ 98 h 147"/>
                <a:gd name="T6" fmla="*/ 62 w 146"/>
                <a:gd name="T7" fmla="*/ 114 h 147"/>
                <a:gd name="T8" fmla="*/ 81 w 146"/>
                <a:gd name="T9" fmla="*/ 127 h 147"/>
                <a:gd name="T10" fmla="*/ 88 w 146"/>
                <a:gd name="T11" fmla="*/ 129 h 147"/>
                <a:gd name="T12" fmla="*/ 90 w 146"/>
                <a:gd name="T13" fmla="*/ 137 h 147"/>
                <a:gd name="T14" fmla="*/ 85 w 146"/>
                <a:gd name="T15" fmla="*/ 144 h 147"/>
                <a:gd name="T16" fmla="*/ 101 w 146"/>
                <a:gd name="T17" fmla="*/ 147 h 147"/>
                <a:gd name="T18" fmla="*/ 125 w 146"/>
                <a:gd name="T19" fmla="*/ 134 h 147"/>
                <a:gd name="T20" fmla="*/ 134 w 146"/>
                <a:gd name="T21" fmla="*/ 129 h 147"/>
                <a:gd name="T22" fmla="*/ 141 w 146"/>
                <a:gd name="T23" fmla="*/ 111 h 147"/>
                <a:gd name="T24" fmla="*/ 135 w 146"/>
                <a:gd name="T25" fmla="*/ 97 h 147"/>
                <a:gd name="T26" fmla="*/ 129 w 146"/>
                <a:gd name="T27" fmla="*/ 78 h 147"/>
                <a:gd name="T28" fmla="*/ 122 w 146"/>
                <a:gd name="T29" fmla="*/ 60 h 147"/>
                <a:gd name="T30" fmla="*/ 118 w 146"/>
                <a:gd name="T31" fmla="*/ 48 h 147"/>
                <a:gd name="T32" fmla="*/ 108 w 146"/>
                <a:gd name="T33" fmla="*/ 38 h 147"/>
                <a:gd name="T34" fmla="*/ 103 w 146"/>
                <a:gd name="T35" fmla="*/ 38 h 147"/>
                <a:gd name="T36" fmla="*/ 82 w 146"/>
                <a:gd name="T37" fmla="*/ 25 h 147"/>
                <a:gd name="T38" fmla="*/ 69 w 146"/>
                <a:gd name="T39" fmla="*/ 13 h 147"/>
                <a:gd name="T40" fmla="*/ 51 w 146"/>
                <a:gd name="T41" fmla="*/ 0 h 147"/>
                <a:gd name="T42" fmla="*/ 45 w 146"/>
                <a:gd name="T43" fmla="*/ 17 h 147"/>
                <a:gd name="T44" fmla="*/ 40 w 146"/>
                <a:gd name="T45" fmla="*/ 13 h 147"/>
                <a:gd name="T46" fmla="*/ 33 w 146"/>
                <a:gd name="T47" fmla="*/ 5 h 147"/>
                <a:gd name="T48" fmla="*/ 23 w 146"/>
                <a:gd name="T49" fmla="*/ 1 h 147"/>
                <a:gd name="T50" fmla="*/ 10 w 146"/>
                <a:gd name="T51" fmla="*/ 7 h 147"/>
                <a:gd name="T52" fmla="*/ 2 w 146"/>
                <a:gd name="T53" fmla="*/ 18 h 147"/>
                <a:gd name="T54" fmla="*/ 6 w 146"/>
                <a:gd name="T55" fmla="*/ 29 h 147"/>
                <a:gd name="T56" fmla="*/ 9 w 146"/>
                <a:gd name="T57" fmla="*/ 27 h 147"/>
                <a:gd name="T58" fmla="*/ 20 w 146"/>
                <a:gd name="T59" fmla="*/ 28 h 147"/>
                <a:gd name="T60" fmla="*/ 21 w 146"/>
                <a:gd name="T61" fmla="*/ 37 h 147"/>
                <a:gd name="T62" fmla="*/ 19 w 146"/>
                <a:gd name="T63" fmla="*/ 34 h 147"/>
                <a:gd name="T64" fmla="*/ 17 w 146"/>
                <a:gd name="T65" fmla="*/ 38 h 147"/>
                <a:gd name="T66" fmla="*/ 12 w 146"/>
                <a:gd name="T67" fmla="*/ 41 h 147"/>
                <a:gd name="T68" fmla="*/ 21 w 146"/>
                <a:gd name="T69" fmla="*/ 48 h 147"/>
                <a:gd name="T70" fmla="*/ 25 w 146"/>
                <a:gd name="T71" fmla="*/ 54 h 147"/>
                <a:gd name="T72" fmla="*/ 35 w 146"/>
                <a:gd name="T73" fmla="*/ 60 h 147"/>
                <a:gd name="T74" fmla="*/ 40 w 146"/>
                <a:gd name="T75" fmla="*/ 6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47">
                  <a:moveTo>
                    <a:pt x="51" y="60"/>
                  </a:moveTo>
                  <a:lnTo>
                    <a:pt x="55" y="62"/>
                  </a:lnTo>
                  <a:lnTo>
                    <a:pt x="53" y="72"/>
                  </a:lnTo>
                  <a:lnTo>
                    <a:pt x="56" y="81"/>
                  </a:lnTo>
                  <a:lnTo>
                    <a:pt x="57" y="87"/>
                  </a:lnTo>
                  <a:lnTo>
                    <a:pt x="58" y="98"/>
                  </a:lnTo>
                  <a:lnTo>
                    <a:pt x="60" y="107"/>
                  </a:lnTo>
                  <a:lnTo>
                    <a:pt x="62" y="114"/>
                  </a:lnTo>
                  <a:lnTo>
                    <a:pt x="66" y="118"/>
                  </a:lnTo>
                  <a:lnTo>
                    <a:pt x="81" y="127"/>
                  </a:lnTo>
                  <a:lnTo>
                    <a:pt x="84" y="129"/>
                  </a:lnTo>
                  <a:lnTo>
                    <a:pt x="88" y="129"/>
                  </a:lnTo>
                  <a:lnTo>
                    <a:pt x="92" y="134"/>
                  </a:lnTo>
                  <a:lnTo>
                    <a:pt x="90" y="137"/>
                  </a:lnTo>
                  <a:lnTo>
                    <a:pt x="86" y="140"/>
                  </a:lnTo>
                  <a:lnTo>
                    <a:pt x="85" y="144"/>
                  </a:lnTo>
                  <a:lnTo>
                    <a:pt x="93" y="145"/>
                  </a:lnTo>
                  <a:lnTo>
                    <a:pt x="101" y="147"/>
                  </a:lnTo>
                  <a:lnTo>
                    <a:pt x="106" y="143"/>
                  </a:lnTo>
                  <a:lnTo>
                    <a:pt x="125" y="134"/>
                  </a:lnTo>
                  <a:lnTo>
                    <a:pt x="129" y="129"/>
                  </a:lnTo>
                  <a:lnTo>
                    <a:pt x="134" y="129"/>
                  </a:lnTo>
                  <a:lnTo>
                    <a:pt x="146" y="124"/>
                  </a:lnTo>
                  <a:lnTo>
                    <a:pt x="141" y="111"/>
                  </a:lnTo>
                  <a:lnTo>
                    <a:pt x="140" y="107"/>
                  </a:lnTo>
                  <a:lnTo>
                    <a:pt x="135" y="97"/>
                  </a:lnTo>
                  <a:lnTo>
                    <a:pt x="132" y="87"/>
                  </a:lnTo>
                  <a:lnTo>
                    <a:pt x="129" y="78"/>
                  </a:lnTo>
                  <a:lnTo>
                    <a:pt x="126" y="68"/>
                  </a:lnTo>
                  <a:lnTo>
                    <a:pt x="122" y="60"/>
                  </a:lnTo>
                  <a:lnTo>
                    <a:pt x="120" y="52"/>
                  </a:lnTo>
                  <a:lnTo>
                    <a:pt x="118" y="48"/>
                  </a:lnTo>
                  <a:lnTo>
                    <a:pt x="114" y="43"/>
                  </a:lnTo>
                  <a:lnTo>
                    <a:pt x="108" y="38"/>
                  </a:lnTo>
                  <a:lnTo>
                    <a:pt x="105" y="39"/>
                  </a:lnTo>
                  <a:lnTo>
                    <a:pt x="103" y="38"/>
                  </a:lnTo>
                  <a:lnTo>
                    <a:pt x="94" y="33"/>
                  </a:lnTo>
                  <a:lnTo>
                    <a:pt x="82" y="25"/>
                  </a:lnTo>
                  <a:lnTo>
                    <a:pt x="75" y="17"/>
                  </a:lnTo>
                  <a:lnTo>
                    <a:pt x="69" y="13"/>
                  </a:lnTo>
                  <a:lnTo>
                    <a:pt x="61" y="6"/>
                  </a:lnTo>
                  <a:lnTo>
                    <a:pt x="51" y="0"/>
                  </a:lnTo>
                  <a:lnTo>
                    <a:pt x="47" y="15"/>
                  </a:lnTo>
                  <a:lnTo>
                    <a:pt x="45" y="17"/>
                  </a:lnTo>
                  <a:lnTo>
                    <a:pt x="42" y="16"/>
                  </a:lnTo>
                  <a:lnTo>
                    <a:pt x="40" y="13"/>
                  </a:lnTo>
                  <a:lnTo>
                    <a:pt x="35" y="11"/>
                  </a:lnTo>
                  <a:lnTo>
                    <a:pt x="33" y="5"/>
                  </a:lnTo>
                  <a:lnTo>
                    <a:pt x="32" y="3"/>
                  </a:lnTo>
                  <a:lnTo>
                    <a:pt x="23" y="1"/>
                  </a:lnTo>
                  <a:lnTo>
                    <a:pt x="17" y="5"/>
                  </a:lnTo>
                  <a:lnTo>
                    <a:pt x="10" y="7"/>
                  </a:lnTo>
                  <a:lnTo>
                    <a:pt x="5" y="15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6" y="29"/>
                  </a:lnTo>
                  <a:lnTo>
                    <a:pt x="8" y="29"/>
                  </a:lnTo>
                  <a:lnTo>
                    <a:pt x="9" y="27"/>
                  </a:lnTo>
                  <a:lnTo>
                    <a:pt x="18" y="27"/>
                  </a:lnTo>
                  <a:lnTo>
                    <a:pt x="20" y="28"/>
                  </a:lnTo>
                  <a:lnTo>
                    <a:pt x="23" y="33"/>
                  </a:lnTo>
                  <a:lnTo>
                    <a:pt x="21" y="37"/>
                  </a:lnTo>
                  <a:lnTo>
                    <a:pt x="19" y="37"/>
                  </a:lnTo>
                  <a:lnTo>
                    <a:pt x="19" y="34"/>
                  </a:lnTo>
                  <a:lnTo>
                    <a:pt x="18" y="35"/>
                  </a:lnTo>
                  <a:lnTo>
                    <a:pt x="17" y="38"/>
                  </a:lnTo>
                  <a:lnTo>
                    <a:pt x="14" y="38"/>
                  </a:lnTo>
                  <a:lnTo>
                    <a:pt x="12" y="41"/>
                  </a:lnTo>
                  <a:lnTo>
                    <a:pt x="11" y="45"/>
                  </a:lnTo>
                  <a:lnTo>
                    <a:pt x="21" y="48"/>
                  </a:lnTo>
                  <a:lnTo>
                    <a:pt x="23" y="52"/>
                  </a:lnTo>
                  <a:lnTo>
                    <a:pt x="25" y="54"/>
                  </a:lnTo>
                  <a:lnTo>
                    <a:pt x="32" y="57"/>
                  </a:lnTo>
                  <a:lnTo>
                    <a:pt x="35" y="60"/>
                  </a:lnTo>
                  <a:lnTo>
                    <a:pt x="38" y="62"/>
                  </a:lnTo>
                  <a:lnTo>
                    <a:pt x="40" y="63"/>
                  </a:lnTo>
                  <a:lnTo>
                    <a:pt x="51" y="60"/>
                  </a:lnTo>
                  <a:close/>
                </a:path>
              </a:pathLst>
            </a:cu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3" name="Freeform 58">
              <a:extLst>
                <a:ext uri="{FF2B5EF4-FFF2-40B4-BE49-F238E27FC236}">
                  <a16:creationId xmlns:a16="http://schemas.microsoft.com/office/drawing/2014/main" id="{48CFAFD4-1CEA-4036-A7FE-E94A6F180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4683" y="2732617"/>
              <a:ext cx="387636" cy="397288"/>
            </a:xfrm>
            <a:custGeom>
              <a:avLst/>
              <a:gdLst>
                <a:gd name="T0" fmla="*/ 55 w 146"/>
                <a:gd name="T1" fmla="*/ 62 h 147"/>
                <a:gd name="T2" fmla="*/ 56 w 146"/>
                <a:gd name="T3" fmla="*/ 81 h 147"/>
                <a:gd name="T4" fmla="*/ 58 w 146"/>
                <a:gd name="T5" fmla="*/ 98 h 147"/>
                <a:gd name="T6" fmla="*/ 62 w 146"/>
                <a:gd name="T7" fmla="*/ 114 h 147"/>
                <a:gd name="T8" fmla="*/ 81 w 146"/>
                <a:gd name="T9" fmla="*/ 127 h 147"/>
                <a:gd name="T10" fmla="*/ 88 w 146"/>
                <a:gd name="T11" fmla="*/ 129 h 147"/>
                <a:gd name="T12" fmla="*/ 90 w 146"/>
                <a:gd name="T13" fmla="*/ 137 h 147"/>
                <a:gd name="T14" fmla="*/ 85 w 146"/>
                <a:gd name="T15" fmla="*/ 144 h 147"/>
                <a:gd name="T16" fmla="*/ 101 w 146"/>
                <a:gd name="T17" fmla="*/ 147 h 147"/>
                <a:gd name="T18" fmla="*/ 125 w 146"/>
                <a:gd name="T19" fmla="*/ 134 h 147"/>
                <a:gd name="T20" fmla="*/ 134 w 146"/>
                <a:gd name="T21" fmla="*/ 129 h 147"/>
                <a:gd name="T22" fmla="*/ 141 w 146"/>
                <a:gd name="T23" fmla="*/ 111 h 147"/>
                <a:gd name="T24" fmla="*/ 135 w 146"/>
                <a:gd name="T25" fmla="*/ 97 h 147"/>
                <a:gd name="T26" fmla="*/ 129 w 146"/>
                <a:gd name="T27" fmla="*/ 78 h 147"/>
                <a:gd name="T28" fmla="*/ 122 w 146"/>
                <a:gd name="T29" fmla="*/ 60 h 147"/>
                <a:gd name="T30" fmla="*/ 118 w 146"/>
                <a:gd name="T31" fmla="*/ 48 h 147"/>
                <a:gd name="T32" fmla="*/ 108 w 146"/>
                <a:gd name="T33" fmla="*/ 38 h 147"/>
                <a:gd name="T34" fmla="*/ 103 w 146"/>
                <a:gd name="T35" fmla="*/ 38 h 147"/>
                <a:gd name="T36" fmla="*/ 82 w 146"/>
                <a:gd name="T37" fmla="*/ 25 h 147"/>
                <a:gd name="T38" fmla="*/ 69 w 146"/>
                <a:gd name="T39" fmla="*/ 13 h 147"/>
                <a:gd name="T40" fmla="*/ 51 w 146"/>
                <a:gd name="T41" fmla="*/ 0 h 147"/>
                <a:gd name="T42" fmla="*/ 45 w 146"/>
                <a:gd name="T43" fmla="*/ 17 h 147"/>
                <a:gd name="T44" fmla="*/ 40 w 146"/>
                <a:gd name="T45" fmla="*/ 13 h 147"/>
                <a:gd name="T46" fmla="*/ 33 w 146"/>
                <a:gd name="T47" fmla="*/ 5 h 147"/>
                <a:gd name="T48" fmla="*/ 23 w 146"/>
                <a:gd name="T49" fmla="*/ 1 h 147"/>
                <a:gd name="T50" fmla="*/ 10 w 146"/>
                <a:gd name="T51" fmla="*/ 7 h 147"/>
                <a:gd name="T52" fmla="*/ 2 w 146"/>
                <a:gd name="T53" fmla="*/ 18 h 147"/>
                <a:gd name="T54" fmla="*/ 6 w 146"/>
                <a:gd name="T55" fmla="*/ 29 h 147"/>
                <a:gd name="T56" fmla="*/ 9 w 146"/>
                <a:gd name="T57" fmla="*/ 27 h 147"/>
                <a:gd name="T58" fmla="*/ 20 w 146"/>
                <a:gd name="T59" fmla="*/ 28 h 147"/>
                <a:gd name="T60" fmla="*/ 21 w 146"/>
                <a:gd name="T61" fmla="*/ 37 h 147"/>
                <a:gd name="T62" fmla="*/ 19 w 146"/>
                <a:gd name="T63" fmla="*/ 34 h 147"/>
                <a:gd name="T64" fmla="*/ 17 w 146"/>
                <a:gd name="T65" fmla="*/ 38 h 147"/>
                <a:gd name="T66" fmla="*/ 12 w 146"/>
                <a:gd name="T67" fmla="*/ 41 h 147"/>
                <a:gd name="T68" fmla="*/ 21 w 146"/>
                <a:gd name="T69" fmla="*/ 48 h 147"/>
                <a:gd name="T70" fmla="*/ 25 w 146"/>
                <a:gd name="T71" fmla="*/ 54 h 147"/>
                <a:gd name="T72" fmla="*/ 35 w 146"/>
                <a:gd name="T73" fmla="*/ 60 h 147"/>
                <a:gd name="T74" fmla="*/ 40 w 146"/>
                <a:gd name="T75" fmla="*/ 6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47">
                  <a:moveTo>
                    <a:pt x="51" y="60"/>
                  </a:moveTo>
                  <a:lnTo>
                    <a:pt x="55" y="62"/>
                  </a:lnTo>
                  <a:lnTo>
                    <a:pt x="53" y="72"/>
                  </a:lnTo>
                  <a:lnTo>
                    <a:pt x="56" y="81"/>
                  </a:lnTo>
                  <a:lnTo>
                    <a:pt x="57" y="87"/>
                  </a:lnTo>
                  <a:lnTo>
                    <a:pt x="58" y="98"/>
                  </a:lnTo>
                  <a:lnTo>
                    <a:pt x="60" y="107"/>
                  </a:lnTo>
                  <a:lnTo>
                    <a:pt x="62" y="114"/>
                  </a:lnTo>
                  <a:lnTo>
                    <a:pt x="66" y="118"/>
                  </a:lnTo>
                  <a:lnTo>
                    <a:pt x="81" y="127"/>
                  </a:lnTo>
                  <a:lnTo>
                    <a:pt x="84" y="129"/>
                  </a:lnTo>
                  <a:lnTo>
                    <a:pt x="88" y="129"/>
                  </a:lnTo>
                  <a:lnTo>
                    <a:pt x="92" y="134"/>
                  </a:lnTo>
                  <a:lnTo>
                    <a:pt x="90" y="137"/>
                  </a:lnTo>
                  <a:lnTo>
                    <a:pt x="86" y="140"/>
                  </a:lnTo>
                  <a:lnTo>
                    <a:pt x="85" y="144"/>
                  </a:lnTo>
                  <a:lnTo>
                    <a:pt x="93" y="145"/>
                  </a:lnTo>
                  <a:lnTo>
                    <a:pt x="101" y="147"/>
                  </a:lnTo>
                  <a:lnTo>
                    <a:pt x="106" y="143"/>
                  </a:lnTo>
                  <a:lnTo>
                    <a:pt x="125" y="134"/>
                  </a:lnTo>
                  <a:lnTo>
                    <a:pt x="129" y="129"/>
                  </a:lnTo>
                  <a:lnTo>
                    <a:pt x="134" y="129"/>
                  </a:lnTo>
                  <a:lnTo>
                    <a:pt x="146" y="124"/>
                  </a:lnTo>
                  <a:lnTo>
                    <a:pt x="141" y="111"/>
                  </a:lnTo>
                  <a:lnTo>
                    <a:pt x="140" y="107"/>
                  </a:lnTo>
                  <a:lnTo>
                    <a:pt x="135" y="97"/>
                  </a:lnTo>
                  <a:lnTo>
                    <a:pt x="132" y="87"/>
                  </a:lnTo>
                  <a:lnTo>
                    <a:pt x="129" y="78"/>
                  </a:lnTo>
                  <a:lnTo>
                    <a:pt x="126" y="68"/>
                  </a:lnTo>
                  <a:lnTo>
                    <a:pt x="122" y="60"/>
                  </a:lnTo>
                  <a:lnTo>
                    <a:pt x="120" y="52"/>
                  </a:lnTo>
                  <a:lnTo>
                    <a:pt x="118" y="48"/>
                  </a:lnTo>
                  <a:lnTo>
                    <a:pt x="114" y="43"/>
                  </a:lnTo>
                  <a:lnTo>
                    <a:pt x="108" y="38"/>
                  </a:lnTo>
                  <a:lnTo>
                    <a:pt x="105" y="39"/>
                  </a:lnTo>
                  <a:lnTo>
                    <a:pt x="103" y="38"/>
                  </a:lnTo>
                  <a:lnTo>
                    <a:pt x="94" y="33"/>
                  </a:lnTo>
                  <a:lnTo>
                    <a:pt x="82" y="25"/>
                  </a:lnTo>
                  <a:lnTo>
                    <a:pt x="75" y="17"/>
                  </a:lnTo>
                  <a:lnTo>
                    <a:pt x="69" y="13"/>
                  </a:lnTo>
                  <a:lnTo>
                    <a:pt x="61" y="6"/>
                  </a:lnTo>
                  <a:lnTo>
                    <a:pt x="51" y="0"/>
                  </a:lnTo>
                  <a:lnTo>
                    <a:pt x="47" y="15"/>
                  </a:lnTo>
                  <a:lnTo>
                    <a:pt x="45" y="17"/>
                  </a:lnTo>
                  <a:lnTo>
                    <a:pt x="42" y="16"/>
                  </a:lnTo>
                  <a:lnTo>
                    <a:pt x="40" y="13"/>
                  </a:lnTo>
                  <a:lnTo>
                    <a:pt x="35" y="11"/>
                  </a:lnTo>
                  <a:lnTo>
                    <a:pt x="33" y="5"/>
                  </a:lnTo>
                  <a:lnTo>
                    <a:pt x="32" y="3"/>
                  </a:lnTo>
                  <a:lnTo>
                    <a:pt x="23" y="1"/>
                  </a:lnTo>
                  <a:lnTo>
                    <a:pt x="17" y="5"/>
                  </a:lnTo>
                  <a:lnTo>
                    <a:pt x="10" y="7"/>
                  </a:lnTo>
                  <a:lnTo>
                    <a:pt x="5" y="15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6" y="29"/>
                  </a:lnTo>
                  <a:lnTo>
                    <a:pt x="8" y="29"/>
                  </a:lnTo>
                  <a:lnTo>
                    <a:pt x="9" y="27"/>
                  </a:lnTo>
                  <a:lnTo>
                    <a:pt x="18" y="27"/>
                  </a:lnTo>
                  <a:lnTo>
                    <a:pt x="20" y="28"/>
                  </a:lnTo>
                  <a:lnTo>
                    <a:pt x="23" y="33"/>
                  </a:lnTo>
                  <a:lnTo>
                    <a:pt x="21" y="37"/>
                  </a:lnTo>
                  <a:lnTo>
                    <a:pt x="19" y="37"/>
                  </a:lnTo>
                  <a:lnTo>
                    <a:pt x="19" y="34"/>
                  </a:lnTo>
                  <a:lnTo>
                    <a:pt x="18" y="35"/>
                  </a:lnTo>
                  <a:lnTo>
                    <a:pt x="17" y="38"/>
                  </a:lnTo>
                  <a:lnTo>
                    <a:pt x="14" y="38"/>
                  </a:lnTo>
                  <a:lnTo>
                    <a:pt x="12" y="41"/>
                  </a:lnTo>
                  <a:lnTo>
                    <a:pt x="11" y="45"/>
                  </a:lnTo>
                  <a:lnTo>
                    <a:pt x="21" y="48"/>
                  </a:lnTo>
                  <a:lnTo>
                    <a:pt x="23" y="52"/>
                  </a:lnTo>
                  <a:lnTo>
                    <a:pt x="25" y="54"/>
                  </a:lnTo>
                  <a:lnTo>
                    <a:pt x="32" y="57"/>
                  </a:lnTo>
                  <a:lnTo>
                    <a:pt x="35" y="60"/>
                  </a:lnTo>
                  <a:lnTo>
                    <a:pt x="38" y="62"/>
                  </a:lnTo>
                  <a:lnTo>
                    <a:pt x="40" y="63"/>
                  </a:lnTo>
                  <a:lnTo>
                    <a:pt x="51" y="6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6350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4" name="Freeform 59">
              <a:extLst>
                <a:ext uri="{FF2B5EF4-FFF2-40B4-BE49-F238E27FC236}">
                  <a16:creationId xmlns:a16="http://schemas.microsoft.com/office/drawing/2014/main" id="{A8444D40-3981-4CB9-A8D4-E85D196E4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6658" y="3448814"/>
              <a:ext cx="390290" cy="775657"/>
            </a:xfrm>
            <a:custGeom>
              <a:avLst/>
              <a:gdLst>
                <a:gd name="T0" fmla="*/ 19 w 147"/>
                <a:gd name="T1" fmla="*/ 106 h 287"/>
                <a:gd name="T2" fmla="*/ 26 w 147"/>
                <a:gd name="T3" fmla="*/ 114 h 287"/>
                <a:gd name="T4" fmla="*/ 26 w 147"/>
                <a:gd name="T5" fmla="*/ 138 h 287"/>
                <a:gd name="T6" fmla="*/ 17 w 147"/>
                <a:gd name="T7" fmla="*/ 144 h 287"/>
                <a:gd name="T8" fmla="*/ 19 w 147"/>
                <a:gd name="T9" fmla="*/ 153 h 287"/>
                <a:gd name="T10" fmla="*/ 22 w 147"/>
                <a:gd name="T11" fmla="*/ 165 h 287"/>
                <a:gd name="T12" fmla="*/ 28 w 147"/>
                <a:gd name="T13" fmla="*/ 160 h 287"/>
                <a:gd name="T14" fmla="*/ 29 w 147"/>
                <a:gd name="T15" fmla="*/ 175 h 287"/>
                <a:gd name="T16" fmla="*/ 29 w 147"/>
                <a:gd name="T17" fmla="*/ 187 h 287"/>
                <a:gd name="T18" fmla="*/ 23 w 147"/>
                <a:gd name="T19" fmla="*/ 180 h 287"/>
                <a:gd name="T20" fmla="*/ 23 w 147"/>
                <a:gd name="T21" fmla="*/ 203 h 287"/>
                <a:gd name="T22" fmla="*/ 19 w 147"/>
                <a:gd name="T23" fmla="*/ 251 h 287"/>
                <a:gd name="T24" fmla="*/ 24 w 147"/>
                <a:gd name="T25" fmla="*/ 259 h 287"/>
                <a:gd name="T26" fmla="*/ 29 w 147"/>
                <a:gd name="T27" fmla="*/ 265 h 287"/>
                <a:gd name="T28" fmla="*/ 35 w 147"/>
                <a:gd name="T29" fmla="*/ 286 h 287"/>
                <a:gd name="T30" fmla="*/ 45 w 147"/>
                <a:gd name="T31" fmla="*/ 280 h 287"/>
                <a:gd name="T32" fmla="*/ 56 w 147"/>
                <a:gd name="T33" fmla="*/ 285 h 287"/>
                <a:gd name="T34" fmla="*/ 68 w 147"/>
                <a:gd name="T35" fmla="*/ 275 h 287"/>
                <a:gd name="T36" fmla="*/ 71 w 147"/>
                <a:gd name="T37" fmla="*/ 257 h 287"/>
                <a:gd name="T38" fmla="*/ 81 w 147"/>
                <a:gd name="T39" fmla="*/ 247 h 287"/>
                <a:gd name="T40" fmla="*/ 88 w 147"/>
                <a:gd name="T41" fmla="*/ 246 h 287"/>
                <a:gd name="T42" fmla="*/ 107 w 147"/>
                <a:gd name="T43" fmla="*/ 258 h 287"/>
                <a:gd name="T44" fmla="*/ 116 w 147"/>
                <a:gd name="T45" fmla="*/ 259 h 287"/>
                <a:gd name="T46" fmla="*/ 126 w 147"/>
                <a:gd name="T47" fmla="*/ 238 h 287"/>
                <a:gd name="T48" fmla="*/ 129 w 147"/>
                <a:gd name="T49" fmla="*/ 200 h 287"/>
                <a:gd name="T50" fmla="*/ 132 w 147"/>
                <a:gd name="T51" fmla="*/ 181 h 287"/>
                <a:gd name="T52" fmla="*/ 135 w 147"/>
                <a:gd name="T53" fmla="*/ 160 h 287"/>
                <a:gd name="T54" fmla="*/ 136 w 147"/>
                <a:gd name="T55" fmla="*/ 144 h 287"/>
                <a:gd name="T56" fmla="*/ 130 w 147"/>
                <a:gd name="T57" fmla="*/ 131 h 287"/>
                <a:gd name="T58" fmla="*/ 134 w 147"/>
                <a:gd name="T59" fmla="*/ 111 h 287"/>
                <a:gd name="T60" fmla="*/ 142 w 147"/>
                <a:gd name="T61" fmla="*/ 100 h 287"/>
                <a:gd name="T62" fmla="*/ 144 w 147"/>
                <a:gd name="T63" fmla="*/ 84 h 287"/>
                <a:gd name="T64" fmla="*/ 138 w 147"/>
                <a:gd name="T65" fmla="*/ 67 h 287"/>
                <a:gd name="T66" fmla="*/ 137 w 147"/>
                <a:gd name="T67" fmla="*/ 56 h 287"/>
                <a:gd name="T68" fmla="*/ 135 w 147"/>
                <a:gd name="T69" fmla="*/ 50 h 287"/>
                <a:gd name="T70" fmla="*/ 130 w 147"/>
                <a:gd name="T71" fmla="*/ 42 h 287"/>
                <a:gd name="T72" fmla="*/ 123 w 147"/>
                <a:gd name="T73" fmla="*/ 40 h 287"/>
                <a:gd name="T74" fmla="*/ 130 w 147"/>
                <a:gd name="T75" fmla="*/ 34 h 287"/>
                <a:gd name="T76" fmla="*/ 126 w 147"/>
                <a:gd name="T77" fmla="*/ 30 h 287"/>
                <a:gd name="T78" fmla="*/ 123 w 147"/>
                <a:gd name="T79" fmla="*/ 22 h 287"/>
                <a:gd name="T80" fmla="*/ 120 w 147"/>
                <a:gd name="T81" fmla="*/ 13 h 287"/>
                <a:gd name="T82" fmla="*/ 113 w 147"/>
                <a:gd name="T83" fmla="*/ 11 h 287"/>
                <a:gd name="T84" fmla="*/ 109 w 147"/>
                <a:gd name="T85" fmla="*/ 6 h 287"/>
                <a:gd name="T86" fmla="*/ 102 w 147"/>
                <a:gd name="T87" fmla="*/ 4 h 287"/>
                <a:gd name="T88" fmla="*/ 91 w 147"/>
                <a:gd name="T89" fmla="*/ 1 h 287"/>
                <a:gd name="T90" fmla="*/ 90 w 147"/>
                <a:gd name="T91" fmla="*/ 12 h 287"/>
                <a:gd name="T92" fmla="*/ 69 w 147"/>
                <a:gd name="T93" fmla="*/ 25 h 287"/>
                <a:gd name="T94" fmla="*/ 57 w 147"/>
                <a:gd name="T95" fmla="*/ 38 h 287"/>
                <a:gd name="T96" fmla="*/ 47 w 147"/>
                <a:gd name="T97" fmla="*/ 41 h 287"/>
                <a:gd name="T98" fmla="*/ 28 w 147"/>
                <a:gd name="T99" fmla="*/ 49 h 287"/>
                <a:gd name="T100" fmla="*/ 9 w 147"/>
                <a:gd name="T101" fmla="*/ 32 h 287"/>
                <a:gd name="T102" fmla="*/ 4 w 147"/>
                <a:gd name="T103" fmla="*/ 33 h 287"/>
                <a:gd name="T104" fmla="*/ 2 w 147"/>
                <a:gd name="T105" fmla="*/ 50 h 287"/>
                <a:gd name="T106" fmla="*/ 2 w 147"/>
                <a:gd name="T107" fmla="*/ 62 h 287"/>
                <a:gd name="T108" fmla="*/ 1 w 147"/>
                <a:gd name="T109" fmla="*/ 71 h 287"/>
                <a:gd name="T110" fmla="*/ 4 w 147"/>
                <a:gd name="T111" fmla="*/ 78 h 287"/>
                <a:gd name="T112" fmla="*/ 14 w 147"/>
                <a:gd name="T113" fmla="*/ 78 h 287"/>
                <a:gd name="T114" fmla="*/ 20 w 147"/>
                <a:gd name="T115" fmla="*/ 9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7" h="287">
                  <a:moveTo>
                    <a:pt x="20" y="97"/>
                  </a:moveTo>
                  <a:lnTo>
                    <a:pt x="20" y="101"/>
                  </a:lnTo>
                  <a:lnTo>
                    <a:pt x="19" y="106"/>
                  </a:lnTo>
                  <a:lnTo>
                    <a:pt x="22" y="110"/>
                  </a:lnTo>
                  <a:lnTo>
                    <a:pt x="25" y="111"/>
                  </a:lnTo>
                  <a:lnTo>
                    <a:pt x="26" y="114"/>
                  </a:lnTo>
                  <a:lnTo>
                    <a:pt x="25" y="129"/>
                  </a:lnTo>
                  <a:lnTo>
                    <a:pt x="25" y="132"/>
                  </a:lnTo>
                  <a:lnTo>
                    <a:pt x="26" y="138"/>
                  </a:lnTo>
                  <a:lnTo>
                    <a:pt x="21" y="141"/>
                  </a:lnTo>
                  <a:lnTo>
                    <a:pt x="18" y="142"/>
                  </a:lnTo>
                  <a:lnTo>
                    <a:pt x="17" y="144"/>
                  </a:lnTo>
                  <a:lnTo>
                    <a:pt x="19" y="145"/>
                  </a:lnTo>
                  <a:lnTo>
                    <a:pt x="18" y="149"/>
                  </a:lnTo>
                  <a:lnTo>
                    <a:pt x="19" y="153"/>
                  </a:lnTo>
                  <a:lnTo>
                    <a:pt x="18" y="158"/>
                  </a:lnTo>
                  <a:lnTo>
                    <a:pt x="21" y="160"/>
                  </a:lnTo>
                  <a:lnTo>
                    <a:pt x="22" y="165"/>
                  </a:lnTo>
                  <a:lnTo>
                    <a:pt x="24" y="166"/>
                  </a:lnTo>
                  <a:lnTo>
                    <a:pt x="25" y="160"/>
                  </a:lnTo>
                  <a:lnTo>
                    <a:pt x="28" y="160"/>
                  </a:lnTo>
                  <a:lnTo>
                    <a:pt x="32" y="166"/>
                  </a:lnTo>
                  <a:lnTo>
                    <a:pt x="32" y="170"/>
                  </a:lnTo>
                  <a:lnTo>
                    <a:pt x="29" y="175"/>
                  </a:lnTo>
                  <a:lnTo>
                    <a:pt x="30" y="181"/>
                  </a:lnTo>
                  <a:lnTo>
                    <a:pt x="38" y="187"/>
                  </a:lnTo>
                  <a:lnTo>
                    <a:pt x="29" y="187"/>
                  </a:lnTo>
                  <a:lnTo>
                    <a:pt x="25" y="179"/>
                  </a:lnTo>
                  <a:lnTo>
                    <a:pt x="24" y="178"/>
                  </a:lnTo>
                  <a:lnTo>
                    <a:pt x="23" y="180"/>
                  </a:lnTo>
                  <a:lnTo>
                    <a:pt x="24" y="184"/>
                  </a:lnTo>
                  <a:lnTo>
                    <a:pt x="22" y="187"/>
                  </a:lnTo>
                  <a:lnTo>
                    <a:pt x="23" y="203"/>
                  </a:lnTo>
                  <a:lnTo>
                    <a:pt x="18" y="212"/>
                  </a:lnTo>
                  <a:lnTo>
                    <a:pt x="15" y="246"/>
                  </a:lnTo>
                  <a:lnTo>
                    <a:pt x="19" y="251"/>
                  </a:lnTo>
                  <a:lnTo>
                    <a:pt x="20" y="254"/>
                  </a:lnTo>
                  <a:lnTo>
                    <a:pt x="23" y="256"/>
                  </a:lnTo>
                  <a:lnTo>
                    <a:pt x="24" y="259"/>
                  </a:lnTo>
                  <a:lnTo>
                    <a:pt x="26" y="261"/>
                  </a:lnTo>
                  <a:lnTo>
                    <a:pt x="27" y="265"/>
                  </a:lnTo>
                  <a:lnTo>
                    <a:pt x="29" y="265"/>
                  </a:lnTo>
                  <a:lnTo>
                    <a:pt x="31" y="275"/>
                  </a:lnTo>
                  <a:lnTo>
                    <a:pt x="33" y="276"/>
                  </a:lnTo>
                  <a:lnTo>
                    <a:pt x="35" y="286"/>
                  </a:lnTo>
                  <a:lnTo>
                    <a:pt x="37" y="287"/>
                  </a:lnTo>
                  <a:lnTo>
                    <a:pt x="39" y="284"/>
                  </a:lnTo>
                  <a:lnTo>
                    <a:pt x="45" y="280"/>
                  </a:lnTo>
                  <a:lnTo>
                    <a:pt x="47" y="280"/>
                  </a:lnTo>
                  <a:lnTo>
                    <a:pt x="49" y="285"/>
                  </a:lnTo>
                  <a:lnTo>
                    <a:pt x="56" y="285"/>
                  </a:lnTo>
                  <a:lnTo>
                    <a:pt x="61" y="283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72" y="274"/>
                  </a:lnTo>
                  <a:lnTo>
                    <a:pt x="73" y="265"/>
                  </a:lnTo>
                  <a:lnTo>
                    <a:pt x="71" y="257"/>
                  </a:lnTo>
                  <a:lnTo>
                    <a:pt x="74" y="250"/>
                  </a:lnTo>
                  <a:lnTo>
                    <a:pt x="77" y="248"/>
                  </a:lnTo>
                  <a:lnTo>
                    <a:pt x="81" y="247"/>
                  </a:lnTo>
                  <a:lnTo>
                    <a:pt x="85" y="250"/>
                  </a:lnTo>
                  <a:lnTo>
                    <a:pt x="86" y="247"/>
                  </a:lnTo>
                  <a:lnTo>
                    <a:pt x="88" y="246"/>
                  </a:lnTo>
                  <a:lnTo>
                    <a:pt x="97" y="247"/>
                  </a:lnTo>
                  <a:lnTo>
                    <a:pt x="102" y="253"/>
                  </a:lnTo>
                  <a:lnTo>
                    <a:pt x="107" y="258"/>
                  </a:lnTo>
                  <a:lnTo>
                    <a:pt x="110" y="258"/>
                  </a:lnTo>
                  <a:lnTo>
                    <a:pt x="114" y="257"/>
                  </a:lnTo>
                  <a:lnTo>
                    <a:pt x="116" y="259"/>
                  </a:lnTo>
                  <a:lnTo>
                    <a:pt x="120" y="254"/>
                  </a:lnTo>
                  <a:lnTo>
                    <a:pt x="121" y="244"/>
                  </a:lnTo>
                  <a:lnTo>
                    <a:pt x="126" y="238"/>
                  </a:lnTo>
                  <a:lnTo>
                    <a:pt x="128" y="212"/>
                  </a:lnTo>
                  <a:lnTo>
                    <a:pt x="130" y="206"/>
                  </a:lnTo>
                  <a:lnTo>
                    <a:pt x="129" y="200"/>
                  </a:lnTo>
                  <a:lnTo>
                    <a:pt x="129" y="194"/>
                  </a:lnTo>
                  <a:lnTo>
                    <a:pt x="132" y="186"/>
                  </a:lnTo>
                  <a:lnTo>
                    <a:pt x="132" y="181"/>
                  </a:lnTo>
                  <a:lnTo>
                    <a:pt x="133" y="177"/>
                  </a:lnTo>
                  <a:lnTo>
                    <a:pt x="134" y="165"/>
                  </a:lnTo>
                  <a:lnTo>
                    <a:pt x="135" y="160"/>
                  </a:lnTo>
                  <a:lnTo>
                    <a:pt x="134" y="157"/>
                  </a:lnTo>
                  <a:lnTo>
                    <a:pt x="134" y="153"/>
                  </a:lnTo>
                  <a:lnTo>
                    <a:pt x="136" y="144"/>
                  </a:lnTo>
                  <a:lnTo>
                    <a:pt x="135" y="141"/>
                  </a:lnTo>
                  <a:lnTo>
                    <a:pt x="132" y="137"/>
                  </a:lnTo>
                  <a:lnTo>
                    <a:pt x="130" y="131"/>
                  </a:lnTo>
                  <a:lnTo>
                    <a:pt x="129" y="124"/>
                  </a:lnTo>
                  <a:lnTo>
                    <a:pt x="131" y="117"/>
                  </a:lnTo>
                  <a:lnTo>
                    <a:pt x="134" y="111"/>
                  </a:lnTo>
                  <a:lnTo>
                    <a:pt x="137" y="108"/>
                  </a:lnTo>
                  <a:lnTo>
                    <a:pt x="141" y="105"/>
                  </a:lnTo>
                  <a:lnTo>
                    <a:pt x="142" y="100"/>
                  </a:lnTo>
                  <a:lnTo>
                    <a:pt x="147" y="94"/>
                  </a:lnTo>
                  <a:lnTo>
                    <a:pt x="147" y="91"/>
                  </a:lnTo>
                  <a:lnTo>
                    <a:pt x="144" y="84"/>
                  </a:lnTo>
                  <a:lnTo>
                    <a:pt x="142" y="82"/>
                  </a:lnTo>
                  <a:lnTo>
                    <a:pt x="140" y="71"/>
                  </a:lnTo>
                  <a:lnTo>
                    <a:pt x="138" y="67"/>
                  </a:lnTo>
                  <a:lnTo>
                    <a:pt x="138" y="61"/>
                  </a:lnTo>
                  <a:lnTo>
                    <a:pt x="136" y="58"/>
                  </a:lnTo>
                  <a:lnTo>
                    <a:pt x="137" y="56"/>
                  </a:lnTo>
                  <a:lnTo>
                    <a:pt x="139" y="55"/>
                  </a:lnTo>
                  <a:lnTo>
                    <a:pt x="139" y="52"/>
                  </a:lnTo>
                  <a:lnTo>
                    <a:pt x="135" y="50"/>
                  </a:lnTo>
                  <a:lnTo>
                    <a:pt x="134" y="48"/>
                  </a:lnTo>
                  <a:lnTo>
                    <a:pt x="131" y="44"/>
                  </a:lnTo>
                  <a:lnTo>
                    <a:pt x="130" y="42"/>
                  </a:lnTo>
                  <a:lnTo>
                    <a:pt x="128" y="41"/>
                  </a:lnTo>
                  <a:lnTo>
                    <a:pt x="124" y="41"/>
                  </a:lnTo>
                  <a:lnTo>
                    <a:pt x="123" y="40"/>
                  </a:lnTo>
                  <a:lnTo>
                    <a:pt x="125" y="39"/>
                  </a:lnTo>
                  <a:lnTo>
                    <a:pt x="129" y="38"/>
                  </a:lnTo>
                  <a:lnTo>
                    <a:pt x="130" y="34"/>
                  </a:lnTo>
                  <a:lnTo>
                    <a:pt x="132" y="31"/>
                  </a:lnTo>
                  <a:lnTo>
                    <a:pt x="129" y="30"/>
                  </a:lnTo>
                  <a:lnTo>
                    <a:pt x="126" y="30"/>
                  </a:lnTo>
                  <a:lnTo>
                    <a:pt x="124" y="29"/>
                  </a:lnTo>
                  <a:lnTo>
                    <a:pt x="122" y="29"/>
                  </a:lnTo>
                  <a:lnTo>
                    <a:pt x="123" y="22"/>
                  </a:lnTo>
                  <a:lnTo>
                    <a:pt x="126" y="20"/>
                  </a:lnTo>
                  <a:lnTo>
                    <a:pt x="122" y="14"/>
                  </a:lnTo>
                  <a:lnTo>
                    <a:pt x="120" y="13"/>
                  </a:lnTo>
                  <a:lnTo>
                    <a:pt x="117" y="16"/>
                  </a:lnTo>
                  <a:lnTo>
                    <a:pt x="115" y="15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8"/>
                  </a:lnTo>
                  <a:lnTo>
                    <a:pt x="109" y="6"/>
                  </a:lnTo>
                  <a:lnTo>
                    <a:pt x="105" y="6"/>
                  </a:lnTo>
                  <a:lnTo>
                    <a:pt x="104" y="5"/>
                  </a:lnTo>
                  <a:lnTo>
                    <a:pt x="102" y="4"/>
                  </a:lnTo>
                  <a:lnTo>
                    <a:pt x="101" y="1"/>
                  </a:lnTo>
                  <a:lnTo>
                    <a:pt x="98" y="0"/>
                  </a:lnTo>
                  <a:lnTo>
                    <a:pt x="91" y="1"/>
                  </a:lnTo>
                  <a:lnTo>
                    <a:pt x="92" y="4"/>
                  </a:lnTo>
                  <a:lnTo>
                    <a:pt x="91" y="10"/>
                  </a:lnTo>
                  <a:lnTo>
                    <a:pt x="90" y="12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69" y="25"/>
                  </a:lnTo>
                  <a:lnTo>
                    <a:pt x="66" y="26"/>
                  </a:lnTo>
                  <a:lnTo>
                    <a:pt x="58" y="36"/>
                  </a:lnTo>
                  <a:lnTo>
                    <a:pt x="57" y="38"/>
                  </a:lnTo>
                  <a:lnTo>
                    <a:pt x="50" y="39"/>
                  </a:lnTo>
                  <a:lnTo>
                    <a:pt x="48" y="41"/>
                  </a:lnTo>
                  <a:lnTo>
                    <a:pt x="47" y="41"/>
                  </a:lnTo>
                  <a:lnTo>
                    <a:pt x="40" y="47"/>
                  </a:lnTo>
                  <a:lnTo>
                    <a:pt x="36" y="49"/>
                  </a:lnTo>
                  <a:lnTo>
                    <a:pt x="28" y="49"/>
                  </a:lnTo>
                  <a:lnTo>
                    <a:pt x="16" y="46"/>
                  </a:lnTo>
                  <a:lnTo>
                    <a:pt x="10" y="36"/>
                  </a:lnTo>
                  <a:lnTo>
                    <a:pt x="9" y="32"/>
                  </a:lnTo>
                  <a:lnTo>
                    <a:pt x="7" y="30"/>
                  </a:lnTo>
                  <a:lnTo>
                    <a:pt x="5" y="30"/>
                  </a:lnTo>
                  <a:lnTo>
                    <a:pt x="4" y="33"/>
                  </a:lnTo>
                  <a:lnTo>
                    <a:pt x="7" y="39"/>
                  </a:lnTo>
                  <a:lnTo>
                    <a:pt x="4" y="46"/>
                  </a:lnTo>
                  <a:lnTo>
                    <a:pt x="2" y="50"/>
                  </a:lnTo>
                  <a:lnTo>
                    <a:pt x="3" y="52"/>
                  </a:lnTo>
                  <a:lnTo>
                    <a:pt x="0" y="59"/>
                  </a:lnTo>
                  <a:lnTo>
                    <a:pt x="2" y="62"/>
                  </a:lnTo>
                  <a:lnTo>
                    <a:pt x="4" y="63"/>
                  </a:lnTo>
                  <a:lnTo>
                    <a:pt x="3" y="67"/>
                  </a:lnTo>
                  <a:lnTo>
                    <a:pt x="1" y="71"/>
                  </a:lnTo>
                  <a:lnTo>
                    <a:pt x="1" y="79"/>
                  </a:lnTo>
                  <a:lnTo>
                    <a:pt x="4" y="75"/>
                  </a:lnTo>
                  <a:lnTo>
                    <a:pt x="4" y="78"/>
                  </a:lnTo>
                  <a:lnTo>
                    <a:pt x="6" y="80"/>
                  </a:lnTo>
                  <a:lnTo>
                    <a:pt x="10" y="78"/>
                  </a:lnTo>
                  <a:lnTo>
                    <a:pt x="14" y="78"/>
                  </a:lnTo>
                  <a:lnTo>
                    <a:pt x="15" y="81"/>
                  </a:lnTo>
                  <a:lnTo>
                    <a:pt x="15" y="86"/>
                  </a:lnTo>
                  <a:lnTo>
                    <a:pt x="20" y="92"/>
                  </a:lnTo>
                  <a:lnTo>
                    <a:pt x="20" y="9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AE2A96B-0096-4D8D-A3A7-096034097CF2}"/>
              </a:ext>
            </a:extLst>
          </p:cNvPr>
          <p:cNvSpPr txBox="1"/>
          <p:nvPr/>
        </p:nvSpPr>
        <p:spPr>
          <a:xfrm>
            <a:off x="6918879" y="6260157"/>
            <a:ext cx="3995317" cy="293795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algn="l">
              <a:spcAft>
                <a:spcPts val="600"/>
              </a:spcAft>
            </a:pPr>
            <a:endParaRPr lang="en-US" sz="1200" b="1" dirty="0">
              <a:solidFill>
                <a:schemeClr val="bg2">
                  <a:lumMod val="50000"/>
                </a:schemeClr>
              </a:solidFill>
              <a:cs typeface="Arial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B8DB290-2B23-A4F5-C103-45652C9B78CD}"/>
              </a:ext>
            </a:extLst>
          </p:cNvPr>
          <p:cNvSpPr txBox="1"/>
          <p:nvPr/>
        </p:nvSpPr>
        <p:spPr>
          <a:xfrm>
            <a:off x="9312961" y="3270990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19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8801A75-8705-480C-491F-CE078EBB09A1}"/>
              </a:ext>
            </a:extLst>
          </p:cNvPr>
          <p:cNvSpPr txBox="1"/>
          <p:nvPr/>
        </p:nvSpPr>
        <p:spPr>
          <a:xfrm>
            <a:off x="8240495" y="2248504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0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0A5B5F85-A3F9-C932-61E0-EAF54F16AA29}"/>
              </a:ext>
            </a:extLst>
          </p:cNvPr>
          <p:cNvSpPr txBox="1"/>
          <p:nvPr/>
        </p:nvSpPr>
        <p:spPr>
          <a:xfrm>
            <a:off x="8792277" y="2980186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0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2618F58D-53BB-41CD-E092-A3BBF8D5B968}"/>
              </a:ext>
            </a:extLst>
          </p:cNvPr>
          <p:cNvSpPr txBox="1"/>
          <p:nvPr/>
        </p:nvSpPr>
        <p:spPr>
          <a:xfrm>
            <a:off x="6914471" y="1980371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25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DFCAB555-9253-CCBA-82DD-425F1BB96E83}"/>
              </a:ext>
            </a:extLst>
          </p:cNvPr>
          <p:cNvSpPr txBox="1"/>
          <p:nvPr/>
        </p:nvSpPr>
        <p:spPr>
          <a:xfrm>
            <a:off x="7072384" y="2311038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10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6B1D0BFA-4AEA-F664-5BC2-28125DBE5D85}"/>
              </a:ext>
            </a:extLst>
          </p:cNvPr>
          <p:cNvSpPr txBox="1"/>
          <p:nvPr/>
        </p:nvSpPr>
        <p:spPr>
          <a:xfrm>
            <a:off x="9038207" y="2790036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10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5FBBFC5A-297D-C100-7B7A-5387348C7F2A}"/>
              </a:ext>
            </a:extLst>
          </p:cNvPr>
          <p:cNvSpPr txBox="1"/>
          <p:nvPr/>
        </p:nvSpPr>
        <p:spPr>
          <a:xfrm>
            <a:off x="7637278" y="1755370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36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2545B033-C45B-534A-CA92-D198D9DBAED3}"/>
              </a:ext>
            </a:extLst>
          </p:cNvPr>
          <p:cNvSpPr txBox="1"/>
          <p:nvPr/>
        </p:nvSpPr>
        <p:spPr>
          <a:xfrm>
            <a:off x="8219712" y="2761314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25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E6294A54-BB42-F694-C31D-491EA2F30788}"/>
              </a:ext>
            </a:extLst>
          </p:cNvPr>
          <p:cNvSpPr txBox="1"/>
          <p:nvPr/>
        </p:nvSpPr>
        <p:spPr>
          <a:xfrm>
            <a:off x="9711507" y="3770002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13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797DC519-87EF-FACC-B5F3-28B37C0EA10A}"/>
              </a:ext>
            </a:extLst>
          </p:cNvPr>
          <p:cNvSpPr txBox="1"/>
          <p:nvPr/>
        </p:nvSpPr>
        <p:spPr>
          <a:xfrm>
            <a:off x="10003761" y="3587315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22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E2D36837-76EB-3BB1-BBF8-89356B624EF0}"/>
              </a:ext>
            </a:extLst>
          </p:cNvPr>
          <p:cNvSpPr txBox="1"/>
          <p:nvPr/>
        </p:nvSpPr>
        <p:spPr>
          <a:xfrm>
            <a:off x="8865292" y="3338918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0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F7ABDC60-EE8D-5B6A-53D5-0FA3ABBA7910}"/>
              </a:ext>
            </a:extLst>
          </p:cNvPr>
          <p:cNvSpPr txBox="1"/>
          <p:nvPr/>
        </p:nvSpPr>
        <p:spPr>
          <a:xfrm>
            <a:off x="10288938" y="4004732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0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B13E922F-CF9D-D1E8-DBE2-2F6C78913E4A}"/>
              </a:ext>
            </a:extLst>
          </p:cNvPr>
          <p:cNvSpPr txBox="1"/>
          <p:nvPr/>
        </p:nvSpPr>
        <p:spPr>
          <a:xfrm>
            <a:off x="7295327" y="3993190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21</a:t>
            </a:r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EB6DE88F-894D-96DA-D58D-C28423176D18}"/>
              </a:ext>
            </a:extLst>
          </p:cNvPr>
          <p:cNvSpPr txBox="1">
            <a:spLocks/>
          </p:cNvSpPr>
          <p:nvPr/>
        </p:nvSpPr>
        <p:spPr>
          <a:xfrm>
            <a:off x="452910" y="288821"/>
            <a:ext cx="112861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Alcuni numeri…</a:t>
            </a:r>
            <a:br>
              <a:rPr kumimoji="0" lang="it-IT" sz="3700" b="1" i="0" u="none" strike="noStrike" kern="1200" cap="none" spc="0" normalizeH="0" baseline="0" noProof="0" dirty="0">
                <a:ln>
                  <a:noFill/>
                </a:ln>
                <a:solidFill>
                  <a:srgbClr val="044598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it-IT" sz="3700" b="1" i="0" u="none" strike="noStrike" kern="1200" cap="none" spc="0" normalizeH="0" baseline="0" noProof="0" dirty="0">
              <a:ln>
                <a:noFill/>
              </a:ln>
              <a:solidFill>
                <a:srgbClr val="044598">
                  <a:lumMod val="75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AEA1D227-DE40-90B1-224D-FA8BA0B0A1AB}"/>
              </a:ext>
            </a:extLst>
          </p:cNvPr>
          <p:cNvSpPr txBox="1"/>
          <p:nvPr/>
        </p:nvSpPr>
        <p:spPr>
          <a:xfrm>
            <a:off x="9644509" y="3514952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0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95FC0CE4-988F-8192-5AA5-1C3BA00D5C39}"/>
              </a:ext>
            </a:extLst>
          </p:cNvPr>
          <p:cNvSpPr txBox="1"/>
          <p:nvPr/>
        </p:nvSpPr>
        <p:spPr>
          <a:xfrm>
            <a:off x="10434702" y="4524057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25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7C7A616E-8FE6-7024-FDC8-43C6E92DA2A2}"/>
              </a:ext>
            </a:extLst>
          </p:cNvPr>
          <p:cNvSpPr txBox="1"/>
          <p:nvPr/>
        </p:nvSpPr>
        <p:spPr>
          <a:xfrm>
            <a:off x="8397511" y="1769234"/>
            <a:ext cx="475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33</a:t>
            </a:r>
          </a:p>
        </p:txBody>
      </p:sp>
      <p:pic>
        <p:nvPicPr>
          <p:cNvPr id="32" name="Immagine 31">
            <a:extLst>
              <a:ext uri="{FF2B5EF4-FFF2-40B4-BE49-F238E27FC236}">
                <a16:creationId xmlns:a16="http://schemas.microsoft.com/office/drawing/2014/main" id="{14A63A36-959B-D685-1508-0FD0643C0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886" y="5946261"/>
            <a:ext cx="1766654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Immagine 33" descr="Immagine che contiene testo, Carattere, logo, Blu elettrico&#10;&#10;Descrizione generata automaticamente">
            <a:extLst>
              <a:ext uri="{FF2B5EF4-FFF2-40B4-BE49-F238E27FC236}">
                <a16:creationId xmlns:a16="http://schemas.microsoft.com/office/drawing/2014/main" id="{DC37C280-A074-A849-7301-D654DA9E9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25" y="5946261"/>
            <a:ext cx="1876893" cy="777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Immagine 34">
            <a:extLst>
              <a:ext uri="{FF2B5EF4-FFF2-40B4-BE49-F238E27FC236}">
                <a16:creationId xmlns:a16="http://schemas.microsoft.com/office/drawing/2014/main" id="{EA0B9068-E001-2FBE-639B-8949A27CF2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921085"/>
            <a:ext cx="2202457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Immagine 74" descr="Statistiche per le politiche di sviluppo">
            <a:extLst>
              <a:ext uri="{FF2B5EF4-FFF2-40B4-BE49-F238E27FC236}">
                <a16:creationId xmlns:a16="http://schemas.microsoft.com/office/drawing/2014/main" id="{9927EC9E-5CB1-BD04-3D8E-39C8564467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582" y="5961728"/>
            <a:ext cx="1766654" cy="898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Immagine 75">
            <a:extLst>
              <a:ext uri="{FF2B5EF4-FFF2-40B4-BE49-F238E27FC236}">
                <a16:creationId xmlns:a16="http://schemas.microsoft.com/office/drawing/2014/main" id="{5D5A8844-A71F-2B63-F2C3-3F46C4F556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454" y="6011624"/>
            <a:ext cx="2360260" cy="773171"/>
          </a:xfrm>
          <a:prstGeom prst="rect">
            <a:avLst/>
          </a:prstGeom>
        </p:spPr>
      </p:pic>
      <p:sp>
        <p:nvSpPr>
          <p:cNvPr id="77" name="CasellaDiTesto 76">
            <a:extLst>
              <a:ext uri="{FF2B5EF4-FFF2-40B4-BE49-F238E27FC236}">
                <a16:creationId xmlns:a16="http://schemas.microsoft.com/office/drawing/2014/main" id="{437AD0C2-BA32-53E0-6947-30AB4100DCE0}"/>
              </a:ext>
            </a:extLst>
          </p:cNvPr>
          <p:cNvSpPr txBox="1"/>
          <p:nvPr/>
        </p:nvSpPr>
        <p:spPr>
          <a:xfrm>
            <a:off x="708454" y="1507518"/>
            <a:ext cx="5350572" cy="4110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Attualmente, sul territorio nazionale, sono stati attivati </a:t>
            </a:r>
            <a:r>
              <a:rPr lang="it-IT" sz="2000" b="1" u="sng" kern="0" dirty="0">
                <a:solidFill>
                  <a:schemeClr val="accent1">
                    <a:lumMod val="50000"/>
                  </a:schemeClr>
                </a:solidFill>
              </a:rPr>
              <a:t>85 Uffici di Prossimità</a:t>
            </a: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 e sottoscritti </a:t>
            </a:r>
            <a:r>
              <a:rPr lang="it-IT" sz="2000" b="1" u="sng" kern="0" dirty="0">
                <a:solidFill>
                  <a:schemeClr val="accent1">
                    <a:lumMod val="50000"/>
                  </a:schemeClr>
                </a:solidFill>
              </a:rPr>
              <a:t>239 Protocolli d'intesa</a:t>
            </a: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 per l'apertura di ulteriori sportelli (</a:t>
            </a:r>
            <a:r>
              <a:rPr lang="it-IT" kern="0" dirty="0">
                <a:solidFill>
                  <a:schemeClr val="accent1">
                    <a:lumMod val="50000"/>
                  </a:schemeClr>
                </a:solidFill>
              </a:rPr>
              <a:t>cfr. Tabella n.1</a:t>
            </a: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Il numero totale di accessi dei cittadini agli uffici di prossimità è </a:t>
            </a:r>
            <a:r>
              <a:rPr lang="it-IT" sz="2000" b="1" u="sng" kern="0" dirty="0">
                <a:solidFill>
                  <a:schemeClr val="accent1">
                    <a:lumMod val="50000"/>
                  </a:schemeClr>
                </a:solidFill>
              </a:rPr>
              <a:t>7.481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Il numero totale di contatti registrati dagli operatori degli uffici di prossimità è </a:t>
            </a:r>
            <a:r>
              <a:rPr lang="it-IT" sz="2000" b="1" u="sng" kern="0" dirty="0">
                <a:solidFill>
                  <a:schemeClr val="accent1">
                    <a:lumMod val="50000"/>
                  </a:schemeClr>
                </a:solidFill>
              </a:rPr>
              <a:t>16.881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it-IT" sz="2000" kern="0" dirty="0">
                <a:solidFill>
                  <a:schemeClr val="accent1">
                    <a:lumMod val="50000"/>
                  </a:schemeClr>
                </a:solidFill>
              </a:rPr>
              <a:t>Il numero totale di servizi erogati dagli sportelli di prossimità è </a:t>
            </a:r>
            <a:r>
              <a:rPr lang="it-IT" sz="2000" b="1" u="sng" kern="0" dirty="0">
                <a:solidFill>
                  <a:schemeClr val="accent1">
                    <a:lumMod val="50000"/>
                  </a:schemeClr>
                </a:solidFill>
              </a:rPr>
              <a:t>7.047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sz="2000" kern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5F547CF-A0B9-4EC6-AA2D-0F21BCC16B99}"/>
              </a:ext>
            </a:extLst>
          </p:cNvPr>
          <p:cNvSpPr txBox="1"/>
          <p:nvPr/>
        </p:nvSpPr>
        <p:spPr>
          <a:xfrm>
            <a:off x="6703976" y="5378183"/>
            <a:ext cx="18187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highlight>
                  <a:srgbClr val="8FAADC"/>
                </a:highlight>
              </a:rPr>
              <a:t>    </a:t>
            </a:r>
            <a:r>
              <a:rPr lang="it-IT" sz="1000" dirty="0"/>
              <a:t>  Regioni che hanno aderito al Progetto  complesso</a:t>
            </a:r>
          </a:p>
          <a:p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40491953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543</Words>
  <Application>Microsoft Office PowerPoint</Application>
  <PresentationFormat>Widescreen</PresentationFormat>
  <Paragraphs>67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EYInterstate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TXT e-solutions S.p.A.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Vincenzo Tiberi</dc:creator>
  <cp:lastModifiedBy>Maria Bambina Crognale</cp:lastModifiedBy>
  <cp:revision>17</cp:revision>
  <dcterms:created xsi:type="dcterms:W3CDTF">2024-04-08T10:16:44Z</dcterms:created>
  <dcterms:modified xsi:type="dcterms:W3CDTF">2024-04-09T10:08:58Z</dcterms:modified>
</cp:coreProperties>
</file>