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6" r:id="rId4"/>
  </p:sldMasterIdLst>
  <p:notesMasterIdLst>
    <p:notesMasterId r:id="rId24"/>
  </p:notesMasterIdLst>
  <p:handoutMasterIdLst>
    <p:handoutMasterId r:id="rId25"/>
  </p:handoutMasterIdLst>
  <p:sldIdLst>
    <p:sldId id="256" r:id="rId5"/>
    <p:sldId id="277" r:id="rId6"/>
    <p:sldId id="306" r:id="rId7"/>
    <p:sldId id="307" r:id="rId8"/>
    <p:sldId id="308" r:id="rId9"/>
    <p:sldId id="310" r:id="rId10"/>
    <p:sldId id="311" r:id="rId11"/>
    <p:sldId id="312" r:id="rId12"/>
    <p:sldId id="289" r:id="rId13"/>
    <p:sldId id="295" r:id="rId14"/>
    <p:sldId id="297" r:id="rId15"/>
    <p:sldId id="301" r:id="rId16"/>
    <p:sldId id="303" r:id="rId17"/>
    <p:sldId id="266" r:id="rId18"/>
    <p:sldId id="298" r:id="rId19"/>
    <p:sldId id="299" r:id="rId20"/>
    <p:sldId id="300" r:id="rId21"/>
    <p:sldId id="296" r:id="rId22"/>
    <p:sldId id="304" r:id="rId23"/>
  </p:sldIdLst>
  <p:sldSz cx="12192000" cy="6858000"/>
  <p:notesSz cx="6858000" cy="9144000"/>
  <p:defaultTextStyle>
    <a:defPPr rtl="0">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0"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5" name="Auth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6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Stile con tema 1 - Colore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2833802-FEF1-4C79-8D5D-14CF1EAF98D9}" styleName="Stile chiaro 2 - Colore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029" autoAdjust="0"/>
    <p:restoredTop sz="94660"/>
  </p:normalViewPr>
  <p:slideViewPr>
    <p:cSldViewPr snapToGrid="0">
      <p:cViewPr varScale="1">
        <p:scale>
          <a:sx n="127" d="100"/>
          <a:sy n="127" d="100"/>
        </p:scale>
        <p:origin x="510" y="120"/>
      </p:cViewPr>
      <p:guideLst>
        <p:guide orient="horz" pos="3360"/>
        <p:guide pos="3840"/>
      </p:guideLst>
    </p:cSldViewPr>
  </p:slideViewPr>
  <p:notesTextViewPr>
    <p:cViewPr>
      <p:scale>
        <a:sx n="1" d="1"/>
        <a:sy n="1" d="1"/>
      </p:scale>
      <p:origin x="0" y="0"/>
    </p:cViewPr>
  </p:notesTextViewPr>
  <p:notesViewPr>
    <p:cSldViewPr snapToGrid="0">
      <p:cViewPr>
        <p:scale>
          <a:sx n="1" d="2"/>
          <a:sy n="1" d="2"/>
        </p:scale>
        <p:origin x="4632" y="133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046167790177305"/>
          <c:y val="4.9854577729763851E-2"/>
          <c:w val="0.75644479691837085"/>
          <c:h val="0.95014542227023613"/>
        </c:manualLayout>
      </c:layout>
      <c:doughnutChart>
        <c:varyColors val="1"/>
        <c:ser>
          <c:idx val="0"/>
          <c:order val="0"/>
          <c:tx>
            <c:strRef>
              <c:f>Foglio1!$B$1</c:f>
              <c:strCache>
                <c:ptCount val="1"/>
                <c:pt idx="0">
                  <c:v>Colonna1</c:v>
                </c:pt>
              </c:strCache>
            </c:strRef>
          </c:tx>
          <c:dPt>
            <c:idx val="0"/>
            <c:bubble3D val="0"/>
            <c:spPr>
              <a:solidFill>
                <a:schemeClr val="tx2">
                  <a:lumMod val="75000"/>
                </a:schemeClr>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666F-469D-B0D9-A3E7BB2597CC}"/>
              </c:ext>
            </c:extLst>
          </c:dPt>
          <c:dPt>
            <c:idx val="1"/>
            <c:bubble3D val="0"/>
            <c:spPr>
              <a:solidFill>
                <a:schemeClr val="bg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666F-469D-B0D9-A3E7BB2597CC}"/>
              </c:ext>
            </c:extLst>
          </c:dPt>
          <c:dLbls>
            <c:delete val="1"/>
          </c:dLbls>
          <c:cat>
            <c:strRef>
              <c:f>Foglio1!$A$2:$A$3</c:f>
              <c:strCache>
                <c:ptCount val="2"/>
                <c:pt idx="0">
                  <c:v>Riduzione del turnover</c:v>
                </c:pt>
                <c:pt idx="1">
                  <c:v>altro</c:v>
                </c:pt>
              </c:strCache>
            </c:strRef>
          </c:cat>
          <c:val>
            <c:numRef>
              <c:f>Foglio1!$B$2:$B$3</c:f>
              <c:numCache>
                <c:formatCode>General</c:formatCode>
                <c:ptCount val="2"/>
                <c:pt idx="0">
                  <c:v>53</c:v>
                </c:pt>
                <c:pt idx="1">
                  <c:v>23</c:v>
                </c:pt>
              </c:numCache>
            </c:numRef>
          </c:val>
          <c:extLst>
            <c:ext xmlns:c16="http://schemas.microsoft.com/office/drawing/2014/chart" uri="{C3380CC4-5D6E-409C-BE32-E72D297353CC}">
              <c16:uniqueId val="{00000004-666F-469D-B0D9-A3E7BB2597CC}"/>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showDLblsOverMax val="0"/>
  </c:chart>
  <c:spPr>
    <a:noFill/>
    <a:ln>
      <a:noFill/>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046167790177305"/>
          <c:y val="4.9854577729763851E-2"/>
          <c:w val="0.75644479691837085"/>
          <c:h val="0.95014542227023613"/>
        </c:manualLayout>
      </c:layout>
      <c:doughnutChart>
        <c:varyColors val="1"/>
        <c:ser>
          <c:idx val="0"/>
          <c:order val="0"/>
          <c:tx>
            <c:strRef>
              <c:f>Foglio1!$B$1</c:f>
              <c:strCache>
                <c:ptCount val="1"/>
                <c:pt idx="0">
                  <c:v>Colonna1</c:v>
                </c:pt>
              </c:strCache>
            </c:strRef>
          </c:tx>
          <c:dPt>
            <c:idx val="0"/>
            <c:bubble3D val="0"/>
            <c:spPr>
              <a:solidFill>
                <a:schemeClr val="tx2">
                  <a:lumMod val="75000"/>
                </a:schemeClr>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0A7E-4B57-B9CE-E7DF9B86673A}"/>
              </c:ext>
            </c:extLst>
          </c:dPt>
          <c:dPt>
            <c:idx val="1"/>
            <c:bubble3D val="0"/>
            <c:spPr>
              <a:solidFill>
                <a:schemeClr val="bg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0A7E-4B57-B9CE-E7DF9B86673A}"/>
              </c:ext>
            </c:extLst>
          </c:dPt>
          <c:dLbls>
            <c:delete val="1"/>
          </c:dLbls>
          <c:cat>
            <c:strRef>
              <c:f>Foglio1!$A$2:$A$3</c:f>
              <c:strCache>
                <c:ptCount val="2"/>
                <c:pt idx="0">
                  <c:v>Riduzione del turnover</c:v>
                </c:pt>
                <c:pt idx="1">
                  <c:v>altro</c:v>
                </c:pt>
              </c:strCache>
            </c:strRef>
          </c:cat>
          <c:val>
            <c:numRef>
              <c:f>Foglio1!$B$2:$B$3</c:f>
              <c:numCache>
                <c:formatCode>General</c:formatCode>
                <c:ptCount val="2"/>
                <c:pt idx="0">
                  <c:v>26</c:v>
                </c:pt>
                <c:pt idx="1">
                  <c:v>57</c:v>
                </c:pt>
              </c:numCache>
            </c:numRef>
          </c:val>
          <c:extLst>
            <c:ext xmlns:c16="http://schemas.microsoft.com/office/drawing/2014/chart" uri="{C3380CC4-5D6E-409C-BE32-E72D297353CC}">
              <c16:uniqueId val="{00000004-0A7E-4B57-B9CE-E7DF9B86673A}"/>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showDLblsOverMax val="0"/>
  </c:chart>
  <c:spPr>
    <a:noFill/>
    <a:ln>
      <a:noFill/>
    </a:ln>
    <a:effectLst/>
  </c:spPr>
  <c:txPr>
    <a:bodyPr/>
    <a:lstStyle/>
    <a:p>
      <a:pPr>
        <a:defRPr/>
      </a:pPr>
      <a:endParaRPr lang="it-I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560858327823524E-2"/>
          <c:y val="0.13733612403941153"/>
          <c:w val="0.75644479691837085"/>
          <c:h val="0.95014542227023613"/>
        </c:manualLayout>
      </c:layout>
      <c:doughnutChart>
        <c:varyColors val="1"/>
        <c:ser>
          <c:idx val="0"/>
          <c:order val="0"/>
          <c:tx>
            <c:strRef>
              <c:f>Foglio1!$B$1</c:f>
              <c:strCache>
                <c:ptCount val="1"/>
                <c:pt idx="0">
                  <c:v>Colonna1</c:v>
                </c:pt>
              </c:strCache>
            </c:strRef>
          </c:tx>
          <c:dPt>
            <c:idx val="0"/>
            <c:bubble3D val="0"/>
            <c:spPr>
              <a:solidFill>
                <a:schemeClr val="tx2">
                  <a:lumMod val="75000"/>
                </a:schemeClr>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8129-4952-BBD5-79EB8BF290EC}"/>
              </c:ext>
            </c:extLst>
          </c:dPt>
          <c:dPt>
            <c:idx val="1"/>
            <c:bubble3D val="0"/>
            <c:spPr>
              <a:solidFill>
                <a:schemeClr val="bg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8129-4952-BBD5-79EB8BF290EC}"/>
              </c:ext>
            </c:extLst>
          </c:dPt>
          <c:dLbls>
            <c:delete val="1"/>
          </c:dLbls>
          <c:cat>
            <c:strRef>
              <c:f>Foglio1!$A$2:$A$3</c:f>
              <c:strCache>
                <c:ptCount val="2"/>
                <c:pt idx="0">
                  <c:v>Riduzione del turnover</c:v>
                </c:pt>
                <c:pt idx="1">
                  <c:v>altro</c:v>
                </c:pt>
              </c:strCache>
            </c:strRef>
          </c:cat>
          <c:val>
            <c:numRef>
              <c:f>Foglio1!$B$2:$B$3</c:f>
              <c:numCache>
                <c:formatCode>General</c:formatCode>
                <c:ptCount val="2"/>
                <c:pt idx="0">
                  <c:v>19</c:v>
                </c:pt>
                <c:pt idx="1">
                  <c:v>50</c:v>
                </c:pt>
              </c:numCache>
            </c:numRef>
          </c:val>
          <c:extLst>
            <c:ext xmlns:c16="http://schemas.microsoft.com/office/drawing/2014/chart" uri="{C3380CC4-5D6E-409C-BE32-E72D297353CC}">
              <c16:uniqueId val="{00000004-8129-4952-BBD5-79EB8BF290EC}"/>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showDLblsOverMax val="0"/>
  </c:chart>
  <c:spPr>
    <a:noFill/>
    <a:ln>
      <a:noFill/>
    </a:ln>
    <a:effectLst/>
  </c:spPr>
  <c:txPr>
    <a:bodyPr/>
    <a:lstStyle/>
    <a:p>
      <a:pPr>
        <a:defRPr/>
      </a:pPr>
      <a:endParaRPr lang="it-IT"/>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046167790177305"/>
          <c:y val="4.9854577729763851E-2"/>
          <c:w val="0.75644479691837085"/>
          <c:h val="0.95014542227023613"/>
        </c:manualLayout>
      </c:layout>
      <c:doughnutChart>
        <c:varyColors val="1"/>
        <c:ser>
          <c:idx val="0"/>
          <c:order val="0"/>
          <c:tx>
            <c:strRef>
              <c:f>Foglio1!$B$1</c:f>
              <c:strCache>
                <c:ptCount val="1"/>
                <c:pt idx="0">
                  <c:v>Colonna1</c:v>
                </c:pt>
              </c:strCache>
            </c:strRef>
          </c:tx>
          <c:dPt>
            <c:idx val="0"/>
            <c:bubble3D val="0"/>
            <c:spPr>
              <a:solidFill>
                <a:schemeClr val="tx2">
                  <a:lumMod val="75000"/>
                </a:schemeClr>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311B-4AB4-8D95-60F9A7F18C42}"/>
              </c:ext>
            </c:extLst>
          </c:dPt>
          <c:dPt>
            <c:idx val="1"/>
            <c:bubble3D val="0"/>
            <c:spPr>
              <a:solidFill>
                <a:schemeClr val="bg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311B-4AB4-8D95-60F9A7F18C42}"/>
              </c:ext>
            </c:extLst>
          </c:dPt>
          <c:dLbls>
            <c:delete val="1"/>
          </c:dLbls>
          <c:cat>
            <c:strRef>
              <c:f>Foglio1!$A$2:$A$3</c:f>
              <c:strCache>
                <c:ptCount val="2"/>
                <c:pt idx="0">
                  <c:v>Riduzione del turnover</c:v>
                </c:pt>
                <c:pt idx="1">
                  <c:v>altro</c:v>
                </c:pt>
              </c:strCache>
            </c:strRef>
          </c:cat>
          <c:val>
            <c:numRef>
              <c:f>Foglio1!$B$2:$B$3</c:f>
              <c:numCache>
                <c:formatCode>General</c:formatCode>
                <c:ptCount val="2"/>
                <c:pt idx="0">
                  <c:v>18</c:v>
                </c:pt>
                <c:pt idx="1">
                  <c:v>57</c:v>
                </c:pt>
              </c:numCache>
            </c:numRef>
          </c:val>
          <c:extLst>
            <c:ext xmlns:c16="http://schemas.microsoft.com/office/drawing/2014/chart" uri="{C3380CC4-5D6E-409C-BE32-E72D297353CC}">
              <c16:uniqueId val="{00000004-311B-4AB4-8D95-60F9A7F18C42}"/>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showDLblsOverMax val="0"/>
  </c:chart>
  <c:spPr>
    <a:noFill/>
    <a:ln>
      <a:noFill/>
    </a:ln>
    <a:effectLst/>
  </c:spPr>
  <c:txPr>
    <a:bodyPr/>
    <a:lstStyle/>
    <a:p>
      <a:pPr>
        <a:defRPr/>
      </a:pPr>
      <a:endParaRPr lang="it-IT"/>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046167790177305"/>
          <c:y val="4.9854577729763851E-2"/>
          <c:w val="0.75644479691837085"/>
          <c:h val="0.95014542227023613"/>
        </c:manualLayout>
      </c:layout>
      <c:doughnutChart>
        <c:varyColors val="1"/>
        <c:ser>
          <c:idx val="0"/>
          <c:order val="0"/>
          <c:tx>
            <c:strRef>
              <c:f>Foglio1!$B$1</c:f>
              <c:strCache>
                <c:ptCount val="1"/>
                <c:pt idx="0">
                  <c:v>Colonna1</c:v>
                </c:pt>
              </c:strCache>
            </c:strRef>
          </c:tx>
          <c:dPt>
            <c:idx val="0"/>
            <c:bubble3D val="0"/>
            <c:spPr>
              <a:solidFill>
                <a:schemeClr val="tx2">
                  <a:lumMod val="75000"/>
                </a:schemeClr>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7E8D-4422-A89A-08CBE8602B56}"/>
              </c:ext>
            </c:extLst>
          </c:dPt>
          <c:dPt>
            <c:idx val="1"/>
            <c:bubble3D val="0"/>
            <c:spPr>
              <a:solidFill>
                <a:schemeClr val="bg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7E8D-4422-A89A-08CBE8602B56}"/>
              </c:ext>
            </c:extLst>
          </c:dPt>
          <c:dLbls>
            <c:delete val="1"/>
          </c:dLbls>
          <c:cat>
            <c:strRef>
              <c:f>Foglio1!$A$2:$A$3</c:f>
              <c:strCache>
                <c:ptCount val="2"/>
                <c:pt idx="0">
                  <c:v>Riduzione del turnover</c:v>
                </c:pt>
                <c:pt idx="1">
                  <c:v>altro</c:v>
                </c:pt>
              </c:strCache>
            </c:strRef>
          </c:cat>
          <c:val>
            <c:numRef>
              <c:f>Foglio1!$B$2:$B$3</c:f>
              <c:numCache>
                <c:formatCode>General</c:formatCode>
                <c:ptCount val="2"/>
                <c:pt idx="0">
                  <c:v>11</c:v>
                </c:pt>
                <c:pt idx="1">
                  <c:v>65</c:v>
                </c:pt>
              </c:numCache>
            </c:numRef>
          </c:val>
          <c:extLst>
            <c:ext xmlns:c16="http://schemas.microsoft.com/office/drawing/2014/chart" uri="{C3380CC4-5D6E-409C-BE32-E72D297353CC}">
              <c16:uniqueId val="{00000004-7E8D-4422-A89A-08CBE8602B56}"/>
            </c:ext>
          </c:extLst>
        </c:ser>
        <c:dLbls>
          <c:showLegendKey val="0"/>
          <c:showVal val="0"/>
          <c:showCatName val="0"/>
          <c:showSerName val="0"/>
          <c:showPercent val="1"/>
          <c:showBubbleSize val="0"/>
          <c:showLeaderLines val="1"/>
        </c:dLbls>
        <c:firstSliceAng val="0"/>
        <c:holeSize val="50"/>
      </c:doughnutChart>
      <c:spPr>
        <a:noFill/>
        <a:ln w="25400">
          <a:noFill/>
        </a:ln>
        <a:effectLst/>
      </c:spPr>
    </c:plotArea>
    <c:plotVisOnly val="1"/>
    <c:dispBlanksAs val="gap"/>
    <c:showDLblsOverMax val="0"/>
  </c:chart>
  <c:spPr>
    <a:noFill/>
    <a:ln>
      <a:noFill/>
    </a:ln>
    <a:effectLst/>
  </c:spPr>
  <c:txPr>
    <a:bodyPr/>
    <a:lstStyle/>
    <a:p>
      <a:pPr>
        <a:defRPr/>
      </a:pPr>
      <a:endParaRPr lang="it-IT"/>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046167790177305"/>
          <c:y val="4.9854577729763851E-2"/>
          <c:w val="0.75644479691837085"/>
          <c:h val="0.95014542227023613"/>
        </c:manualLayout>
      </c:layout>
      <c:doughnutChart>
        <c:varyColors val="1"/>
        <c:ser>
          <c:idx val="0"/>
          <c:order val="0"/>
          <c:tx>
            <c:strRef>
              <c:f>Foglio1!$B$1</c:f>
              <c:strCache>
                <c:ptCount val="1"/>
                <c:pt idx="0">
                  <c:v>Colonna1</c:v>
                </c:pt>
              </c:strCache>
            </c:strRef>
          </c:tx>
          <c:dPt>
            <c:idx val="0"/>
            <c:bubble3D val="0"/>
            <c:spPr>
              <a:solidFill>
                <a:schemeClr val="tx2">
                  <a:lumMod val="75000"/>
                </a:schemeClr>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6824-41D3-A64D-CBF32820F9C5}"/>
              </c:ext>
            </c:extLst>
          </c:dPt>
          <c:dPt>
            <c:idx val="1"/>
            <c:bubble3D val="0"/>
            <c:spPr>
              <a:solidFill>
                <a:schemeClr val="bg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6824-41D3-A64D-CBF32820F9C5}"/>
              </c:ext>
            </c:extLst>
          </c:dPt>
          <c:dLbls>
            <c:delete val="1"/>
          </c:dLbls>
          <c:cat>
            <c:strRef>
              <c:f>Foglio1!$A$2:$A$3</c:f>
              <c:strCache>
                <c:ptCount val="2"/>
                <c:pt idx="0">
                  <c:v>Riduzione del turnover</c:v>
                </c:pt>
                <c:pt idx="1">
                  <c:v>altro</c:v>
                </c:pt>
              </c:strCache>
            </c:strRef>
          </c:cat>
          <c:val>
            <c:numRef>
              <c:f>Foglio1!$B$2:$B$3</c:f>
              <c:numCache>
                <c:formatCode>General</c:formatCode>
                <c:ptCount val="2"/>
                <c:pt idx="0">
                  <c:v>11</c:v>
                </c:pt>
                <c:pt idx="1">
                  <c:v>65</c:v>
                </c:pt>
              </c:numCache>
            </c:numRef>
          </c:val>
          <c:extLst>
            <c:ext xmlns:c16="http://schemas.microsoft.com/office/drawing/2014/chart" uri="{C3380CC4-5D6E-409C-BE32-E72D297353CC}">
              <c16:uniqueId val="{00000004-6824-41D3-A64D-CBF32820F9C5}"/>
            </c:ext>
          </c:extLst>
        </c:ser>
        <c:dLbls>
          <c:showLegendKey val="0"/>
          <c:showVal val="0"/>
          <c:showCatName val="0"/>
          <c:showSerName val="0"/>
          <c:showPercent val="1"/>
          <c:showBubbleSize val="0"/>
          <c:showLeaderLines val="1"/>
        </c:dLbls>
        <c:firstSliceAng val="0"/>
        <c:holeSize val="50"/>
      </c:doughnutChart>
      <c:spPr>
        <a:noFill/>
        <a:ln w="25400">
          <a:noFill/>
        </a:ln>
        <a:effectLst/>
      </c:spPr>
    </c:plotArea>
    <c:plotVisOnly val="1"/>
    <c:dispBlanksAs val="gap"/>
    <c:showDLblsOverMax val="0"/>
  </c:chart>
  <c:spPr>
    <a:noFill/>
    <a:ln>
      <a:noFill/>
    </a:ln>
    <a:effectLst/>
  </c:spPr>
  <c:txPr>
    <a:bodyPr/>
    <a:lstStyle/>
    <a:p>
      <a:pPr>
        <a:defRPr/>
      </a:pPr>
      <a:endParaRPr lang="it-I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D9FFB-1E6A-4CC5-9A85-B2A1F5A95982}" type="doc">
      <dgm:prSet loTypeId="urn:microsoft.com/office/officeart/2005/8/layout/hierarchy2" loCatId="hierarchy" qsTypeId="urn:microsoft.com/office/officeart/2005/8/quickstyle/simple1" qsCatId="simple" csTypeId="urn:microsoft.com/office/officeart/2005/8/colors/accent0_1" csCatId="mainScheme" phldr="1"/>
      <dgm:spPr/>
      <dgm:t>
        <a:bodyPr/>
        <a:lstStyle/>
        <a:p>
          <a:endParaRPr lang="it-IT"/>
        </a:p>
      </dgm:t>
    </dgm:pt>
    <dgm:pt modelId="{F228D366-D8BF-4E52-BB14-461FEBEAC9E6}">
      <dgm:prSet phldrT="[Testo]" custT="1"/>
      <dgm:spPr/>
      <dgm:t>
        <a:bodyPr/>
        <a:lstStyle/>
        <a:p>
          <a:r>
            <a:rPr lang="it-IT" sz="1400" b="1" dirty="0"/>
            <a:t>Piano straordinario per la Giustizia nel Sud</a:t>
          </a:r>
        </a:p>
      </dgm:t>
    </dgm:pt>
    <dgm:pt modelId="{B7B25E50-C3E2-46FF-88D0-AB8C4B24E59C}" type="parTrans" cxnId="{CADDB9E8-1B44-47E6-B5EB-A7A04947741E}">
      <dgm:prSet/>
      <dgm:spPr/>
      <dgm:t>
        <a:bodyPr/>
        <a:lstStyle/>
        <a:p>
          <a:endParaRPr lang="it-IT"/>
        </a:p>
      </dgm:t>
    </dgm:pt>
    <dgm:pt modelId="{51463EE8-D9CC-4158-8082-90DB5BF64A42}" type="sibTrans" cxnId="{CADDB9E8-1B44-47E6-B5EB-A7A04947741E}">
      <dgm:prSet/>
      <dgm:spPr/>
      <dgm:t>
        <a:bodyPr/>
        <a:lstStyle/>
        <a:p>
          <a:endParaRPr lang="it-IT"/>
        </a:p>
      </dgm:t>
    </dgm:pt>
    <dgm:pt modelId="{432E53FE-984E-4020-80BB-16CD99AB957E}">
      <dgm:prSet phldrT="[Testo]"/>
      <dgm:spPr/>
      <dgm:t>
        <a:bodyPr/>
        <a:lstStyle/>
        <a:p>
          <a:r>
            <a:rPr lang="it-IT" cap="none" baseline="0" dirty="0"/>
            <a:t>Affrontare le emergenze - rendere più efficiente la risposta di giustizia</a:t>
          </a:r>
        </a:p>
      </dgm:t>
    </dgm:pt>
    <dgm:pt modelId="{DBA8E36B-FEEE-46EA-A0BB-E5A17D1F7219}" type="parTrans" cxnId="{084C152A-A0BD-4525-9841-CC6A34CB3932}">
      <dgm:prSet/>
      <dgm:spPr/>
      <dgm:t>
        <a:bodyPr/>
        <a:lstStyle/>
        <a:p>
          <a:endParaRPr lang="it-IT"/>
        </a:p>
      </dgm:t>
    </dgm:pt>
    <dgm:pt modelId="{6A695713-1E2E-4C93-84E7-D4CCC8CB88C5}" type="sibTrans" cxnId="{084C152A-A0BD-4525-9841-CC6A34CB3932}">
      <dgm:prSet/>
      <dgm:spPr/>
      <dgm:t>
        <a:bodyPr/>
        <a:lstStyle/>
        <a:p>
          <a:endParaRPr lang="it-IT"/>
        </a:p>
      </dgm:t>
    </dgm:pt>
    <dgm:pt modelId="{5C3DBFC3-431F-4F52-A85A-8886A15AD6AA}">
      <dgm:prSet phldrT="[Testo]" custT="1"/>
      <dgm:spPr>
        <a:ln>
          <a:noFill/>
        </a:ln>
      </dgm:spPr>
      <dgm:t>
        <a:bodyPr/>
        <a:lstStyle/>
        <a:p>
          <a:pPr algn="l"/>
          <a:r>
            <a:rPr lang="it-IT" sz="1400" dirty="0"/>
            <a:t>Interventi straordinari e di emergenza</a:t>
          </a:r>
        </a:p>
      </dgm:t>
    </dgm:pt>
    <dgm:pt modelId="{15A8341B-FCC7-454A-94F7-66FABB0102F0}" type="parTrans" cxnId="{D004B55C-06A7-4A28-9A6E-67F19A1E8E58}">
      <dgm:prSet/>
      <dgm:spPr/>
      <dgm:t>
        <a:bodyPr/>
        <a:lstStyle/>
        <a:p>
          <a:endParaRPr lang="it-IT"/>
        </a:p>
      </dgm:t>
    </dgm:pt>
    <dgm:pt modelId="{A31DC111-42E5-4B92-B36A-DB33E07A2FF8}" type="sibTrans" cxnId="{D004B55C-06A7-4A28-9A6E-67F19A1E8E58}">
      <dgm:prSet/>
      <dgm:spPr/>
      <dgm:t>
        <a:bodyPr/>
        <a:lstStyle/>
        <a:p>
          <a:endParaRPr lang="it-IT"/>
        </a:p>
      </dgm:t>
    </dgm:pt>
    <dgm:pt modelId="{794EA9AE-54D7-4DCD-9A81-893299721823}">
      <dgm:prSet phldrT="[Testo]" custT="1"/>
      <dgm:spPr>
        <a:ln>
          <a:noFill/>
        </a:ln>
      </dgm:spPr>
      <dgm:t>
        <a:bodyPr/>
        <a:lstStyle/>
        <a:p>
          <a:pPr algn="l"/>
          <a:r>
            <a:rPr lang="it-IT" sz="1400" dirty="0"/>
            <a:t>Interventi strutturali</a:t>
          </a:r>
        </a:p>
      </dgm:t>
    </dgm:pt>
    <dgm:pt modelId="{4AF70E3A-0DBB-4476-BFD6-5A6EA88BC2EC}" type="parTrans" cxnId="{52615FAA-6770-4A99-9BA3-6B5EC436BF2F}">
      <dgm:prSet/>
      <dgm:spPr/>
      <dgm:t>
        <a:bodyPr/>
        <a:lstStyle/>
        <a:p>
          <a:endParaRPr lang="it-IT"/>
        </a:p>
      </dgm:t>
    </dgm:pt>
    <dgm:pt modelId="{CF3B82A1-256B-4918-ACA6-7A81ACC2A603}" type="sibTrans" cxnId="{52615FAA-6770-4A99-9BA3-6B5EC436BF2F}">
      <dgm:prSet/>
      <dgm:spPr/>
      <dgm:t>
        <a:bodyPr/>
        <a:lstStyle/>
        <a:p>
          <a:endParaRPr lang="it-IT"/>
        </a:p>
      </dgm:t>
    </dgm:pt>
    <dgm:pt modelId="{EE4B08ED-DF6E-4C5E-ADCA-EC69E2952081}">
      <dgm:prSet phldrT="[Testo]"/>
      <dgm:spPr/>
      <dgm:t>
        <a:bodyPr/>
        <a:lstStyle/>
        <a:p>
          <a:r>
            <a:rPr lang="it-IT" cap="none" baseline="0" dirty="0"/>
            <a:t>Qualificare i servizi ed i luoghi di servizio</a:t>
          </a:r>
        </a:p>
      </dgm:t>
    </dgm:pt>
    <dgm:pt modelId="{46FAEC24-AA88-4457-9A67-95C1740F29CD}" type="parTrans" cxnId="{ACA4FC39-10E8-4BBB-A463-660DBF93D251}">
      <dgm:prSet/>
      <dgm:spPr/>
      <dgm:t>
        <a:bodyPr/>
        <a:lstStyle/>
        <a:p>
          <a:endParaRPr lang="it-IT"/>
        </a:p>
      </dgm:t>
    </dgm:pt>
    <dgm:pt modelId="{8F3E85FF-9F43-4EFA-B169-D32E81BACD87}" type="sibTrans" cxnId="{ACA4FC39-10E8-4BBB-A463-660DBF93D251}">
      <dgm:prSet/>
      <dgm:spPr/>
      <dgm:t>
        <a:bodyPr/>
        <a:lstStyle/>
        <a:p>
          <a:endParaRPr lang="it-IT"/>
        </a:p>
      </dgm:t>
    </dgm:pt>
    <dgm:pt modelId="{25E57DD9-CCB7-416C-A4F0-097CA5691CED}">
      <dgm:prSet phldrT="[Testo]" custT="1"/>
      <dgm:spPr>
        <a:ln>
          <a:noFill/>
        </a:ln>
      </dgm:spPr>
      <dgm:t>
        <a:bodyPr/>
        <a:lstStyle/>
        <a:p>
          <a:pPr algn="l"/>
          <a:r>
            <a:rPr lang="it-IT" sz="1400" dirty="0"/>
            <a:t>Interventi di potenziamento degli strumenti per la Giustizia Civile</a:t>
          </a:r>
        </a:p>
      </dgm:t>
    </dgm:pt>
    <dgm:pt modelId="{D0A11113-FB46-4BD2-BC43-4656F258C69F}" type="parTrans" cxnId="{D2FACEC0-A0B5-4AA4-9863-BF38BECFE155}">
      <dgm:prSet/>
      <dgm:spPr/>
      <dgm:t>
        <a:bodyPr/>
        <a:lstStyle/>
        <a:p>
          <a:endParaRPr lang="it-IT"/>
        </a:p>
      </dgm:t>
    </dgm:pt>
    <dgm:pt modelId="{500834D4-D470-4F5B-9B4C-16C5DB62371F}" type="sibTrans" cxnId="{D2FACEC0-A0B5-4AA4-9863-BF38BECFE155}">
      <dgm:prSet/>
      <dgm:spPr/>
      <dgm:t>
        <a:bodyPr/>
        <a:lstStyle/>
        <a:p>
          <a:endParaRPr lang="it-IT"/>
        </a:p>
      </dgm:t>
    </dgm:pt>
    <dgm:pt modelId="{61778FA5-6A63-4880-A4AB-139CED92EE57}">
      <dgm:prSet phldrT="[Testo]"/>
      <dgm:spPr/>
      <dgm:t>
        <a:bodyPr/>
        <a:lstStyle/>
        <a:p>
          <a:r>
            <a:rPr lang="it-IT" cap="none" baseline="0" dirty="0"/>
            <a:t>Supportare e semplificare il lavoro degli attori della Giustizia </a:t>
          </a:r>
        </a:p>
      </dgm:t>
    </dgm:pt>
    <dgm:pt modelId="{6A5084A7-98C0-40BD-A19D-C0B089CD4035}" type="parTrans" cxnId="{ECC19E79-F5DA-42F6-AD40-C66BF05C5FA7}">
      <dgm:prSet/>
      <dgm:spPr/>
      <dgm:t>
        <a:bodyPr/>
        <a:lstStyle/>
        <a:p>
          <a:endParaRPr lang="it-IT"/>
        </a:p>
      </dgm:t>
    </dgm:pt>
    <dgm:pt modelId="{E128D7CA-4911-4A9F-8A97-4D6D0D45EE76}" type="sibTrans" cxnId="{ECC19E79-F5DA-42F6-AD40-C66BF05C5FA7}">
      <dgm:prSet/>
      <dgm:spPr/>
      <dgm:t>
        <a:bodyPr/>
        <a:lstStyle/>
        <a:p>
          <a:endParaRPr lang="it-IT"/>
        </a:p>
      </dgm:t>
    </dgm:pt>
    <dgm:pt modelId="{A1B7EBC4-368C-4F93-9E34-8ED89750254C}">
      <dgm:prSet/>
      <dgm:spPr/>
      <dgm:t>
        <a:bodyPr/>
        <a:lstStyle/>
        <a:p>
          <a:r>
            <a:rPr lang="it-IT" cap="none" baseline="0" dirty="0"/>
            <a:t>Rafforzare l’organizzazione della giurisdizione</a:t>
          </a:r>
        </a:p>
      </dgm:t>
    </dgm:pt>
    <dgm:pt modelId="{C073F82E-6C8C-41B9-A128-6BB5738C8E55}" type="parTrans" cxnId="{CCD8BDBC-D9C7-4FBC-8393-C3F9FFDEF614}">
      <dgm:prSet/>
      <dgm:spPr/>
      <dgm:t>
        <a:bodyPr/>
        <a:lstStyle/>
        <a:p>
          <a:endParaRPr lang="it-IT"/>
        </a:p>
      </dgm:t>
    </dgm:pt>
    <dgm:pt modelId="{4D90C311-AD23-4A9C-8DFF-56CF59DBA1AB}" type="sibTrans" cxnId="{CCD8BDBC-D9C7-4FBC-8393-C3F9FFDEF614}">
      <dgm:prSet/>
      <dgm:spPr/>
      <dgm:t>
        <a:bodyPr/>
        <a:lstStyle/>
        <a:p>
          <a:endParaRPr lang="it-IT"/>
        </a:p>
      </dgm:t>
    </dgm:pt>
    <dgm:pt modelId="{210FC6AF-6628-44CE-B2A9-5839CFF22BD0}">
      <dgm:prSet phldrT="[Testo]" custT="1"/>
      <dgm:spPr>
        <a:ln>
          <a:noFill/>
        </a:ln>
      </dgm:spPr>
      <dgm:t>
        <a:bodyPr/>
        <a:lstStyle/>
        <a:p>
          <a:pPr algn="l"/>
          <a:r>
            <a:rPr lang="it-IT" sz="1400" cap="none" baseline="0" dirty="0"/>
            <a:t>Interventi di sviluppo dei servizi</a:t>
          </a:r>
        </a:p>
      </dgm:t>
    </dgm:pt>
    <dgm:pt modelId="{8840DBB9-D7DD-4D0C-A143-3DFD6A13B4CB}" type="parTrans" cxnId="{00FDE85C-036D-4A93-94B1-8188CD88A3A8}">
      <dgm:prSet/>
      <dgm:spPr/>
      <dgm:t>
        <a:bodyPr/>
        <a:lstStyle/>
        <a:p>
          <a:endParaRPr lang="it-IT"/>
        </a:p>
      </dgm:t>
    </dgm:pt>
    <dgm:pt modelId="{F9682BFA-90AF-4C16-9A95-A73015F22E75}" type="sibTrans" cxnId="{00FDE85C-036D-4A93-94B1-8188CD88A3A8}">
      <dgm:prSet/>
      <dgm:spPr/>
      <dgm:t>
        <a:bodyPr/>
        <a:lstStyle/>
        <a:p>
          <a:endParaRPr lang="it-IT"/>
        </a:p>
      </dgm:t>
    </dgm:pt>
    <dgm:pt modelId="{C64039A4-4A66-4A69-92A1-4C38BBCDE61E}">
      <dgm:prSet phldrT="[Testo]" custT="1"/>
      <dgm:spPr>
        <a:ln>
          <a:noFill/>
        </a:ln>
      </dgm:spPr>
      <dgm:t>
        <a:bodyPr/>
        <a:lstStyle/>
        <a:p>
          <a:pPr algn="l"/>
          <a:r>
            <a:rPr lang="it-IT" sz="1400" cap="none" baseline="0" dirty="0"/>
            <a:t>Interventi di sviluppo dell’edilizia giudiziaria</a:t>
          </a:r>
        </a:p>
      </dgm:t>
    </dgm:pt>
    <dgm:pt modelId="{015AA279-4C98-4041-BC4D-DE02D8060A90}" type="parTrans" cxnId="{CF59BAAD-FB67-47C7-AB9F-4B9A09749F59}">
      <dgm:prSet/>
      <dgm:spPr/>
      <dgm:t>
        <a:bodyPr/>
        <a:lstStyle/>
        <a:p>
          <a:endParaRPr lang="it-IT"/>
        </a:p>
      </dgm:t>
    </dgm:pt>
    <dgm:pt modelId="{05CEB9D0-C7AD-4508-A7E4-30E96ADD97FE}" type="sibTrans" cxnId="{CF59BAAD-FB67-47C7-AB9F-4B9A09749F59}">
      <dgm:prSet/>
      <dgm:spPr/>
      <dgm:t>
        <a:bodyPr/>
        <a:lstStyle/>
        <a:p>
          <a:endParaRPr lang="it-IT"/>
        </a:p>
      </dgm:t>
    </dgm:pt>
    <dgm:pt modelId="{BBC1E17F-548E-4EF1-BA1A-468B4D14AEB8}">
      <dgm:prSet phldrT="[Testo]" custT="1"/>
      <dgm:spPr>
        <a:ln>
          <a:noFill/>
        </a:ln>
      </dgm:spPr>
      <dgm:t>
        <a:bodyPr/>
        <a:lstStyle/>
        <a:p>
          <a:pPr algn="l"/>
          <a:r>
            <a:rPr lang="it-IT" sz="1400" dirty="0"/>
            <a:t>Interventi di semplificazione delle procedure</a:t>
          </a:r>
        </a:p>
      </dgm:t>
    </dgm:pt>
    <dgm:pt modelId="{58E7EBB9-69E0-42EC-A281-FEBBA16943A5}" type="parTrans" cxnId="{DE8B91BC-1BBE-45FF-8CCA-4D27F6534588}">
      <dgm:prSet/>
      <dgm:spPr/>
      <dgm:t>
        <a:bodyPr/>
        <a:lstStyle/>
        <a:p>
          <a:endParaRPr lang="it-IT"/>
        </a:p>
      </dgm:t>
    </dgm:pt>
    <dgm:pt modelId="{DE5787AE-B1BD-45A5-B862-813ED0D77E0C}" type="sibTrans" cxnId="{DE8B91BC-1BBE-45FF-8CCA-4D27F6534588}">
      <dgm:prSet/>
      <dgm:spPr/>
      <dgm:t>
        <a:bodyPr/>
        <a:lstStyle/>
        <a:p>
          <a:endParaRPr lang="it-IT"/>
        </a:p>
      </dgm:t>
    </dgm:pt>
    <dgm:pt modelId="{7382468F-B676-4E9B-8F46-16497D8F3EA4}">
      <dgm:prSet custT="1"/>
      <dgm:spPr>
        <a:ln>
          <a:noFill/>
        </a:ln>
      </dgm:spPr>
      <dgm:t>
        <a:bodyPr/>
        <a:lstStyle/>
        <a:p>
          <a:pPr algn="l"/>
          <a:r>
            <a:rPr lang="it-IT" sz="1400" cap="none" baseline="0" dirty="0"/>
            <a:t>Interventi per rendere più efficace l’organizzazione</a:t>
          </a:r>
        </a:p>
      </dgm:t>
    </dgm:pt>
    <dgm:pt modelId="{D4E0A028-F9B9-4E61-8A17-BDC0E2426032}" type="parTrans" cxnId="{B3BFE449-E031-4086-B8D4-F7E410CC0F0C}">
      <dgm:prSet/>
      <dgm:spPr/>
      <dgm:t>
        <a:bodyPr/>
        <a:lstStyle/>
        <a:p>
          <a:endParaRPr lang="it-IT"/>
        </a:p>
      </dgm:t>
    </dgm:pt>
    <dgm:pt modelId="{9C2514AE-3AA4-4B3E-A6AD-BF995AF79365}" type="sibTrans" cxnId="{B3BFE449-E031-4086-B8D4-F7E410CC0F0C}">
      <dgm:prSet/>
      <dgm:spPr/>
      <dgm:t>
        <a:bodyPr/>
        <a:lstStyle/>
        <a:p>
          <a:endParaRPr lang="it-IT"/>
        </a:p>
      </dgm:t>
    </dgm:pt>
    <dgm:pt modelId="{4CD64FD0-662C-4ACF-8A02-D27044988F87}">
      <dgm:prSet custT="1"/>
      <dgm:spPr>
        <a:ln>
          <a:noFill/>
        </a:ln>
      </dgm:spPr>
      <dgm:t>
        <a:bodyPr/>
        <a:lstStyle/>
        <a:p>
          <a:pPr algn="l"/>
          <a:r>
            <a:rPr lang="it-IT" sz="1400" cap="none" baseline="0" dirty="0"/>
            <a:t>Interventi per qualificare e professionalizzare il personale della Giustizia</a:t>
          </a:r>
        </a:p>
      </dgm:t>
    </dgm:pt>
    <dgm:pt modelId="{24969130-5C18-41C4-AC5E-6867146F3FE6}" type="parTrans" cxnId="{9C994205-0C9A-48E4-8A2A-0CB1A1B6FCD9}">
      <dgm:prSet/>
      <dgm:spPr/>
      <dgm:t>
        <a:bodyPr/>
        <a:lstStyle/>
        <a:p>
          <a:endParaRPr lang="it-IT"/>
        </a:p>
      </dgm:t>
    </dgm:pt>
    <dgm:pt modelId="{92A83762-A106-48E8-B8CE-6446A89DBED6}" type="sibTrans" cxnId="{9C994205-0C9A-48E4-8A2A-0CB1A1B6FCD9}">
      <dgm:prSet/>
      <dgm:spPr/>
      <dgm:t>
        <a:bodyPr/>
        <a:lstStyle/>
        <a:p>
          <a:endParaRPr lang="it-IT"/>
        </a:p>
      </dgm:t>
    </dgm:pt>
    <dgm:pt modelId="{FC22BDE3-18DF-4236-81D2-B3E9F537F99E}" type="pres">
      <dgm:prSet presAssocID="{81AD9FFB-1E6A-4CC5-9A85-B2A1F5A95982}" presName="diagram" presStyleCnt="0">
        <dgm:presLayoutVars>
          <dgm:chPref val="1"/>
          <dgm:dir/>
          <dgm:animOne val="branch"/>
          <dgm:animLvl val="lvl"/>
          <dgm:resizeHandles val="exact"/>
        </dgm:presLayoutVars>
      </dgm:prSet>
      <dgm:spPr/>
    </dgm:pt>
    <dgm:pt modelId="{D6BBE493-7339-433E-B50E-8FBD67B3C593}" type="pres">
      <dgm:prSet presAssocID="{F228D366-D8BF-4E52-BB14-461FEBEAC9E6}" presName="root1" presStyleCnt="0"/>
      <dgm:spPr/>
    </dgm:pt>
    <dgm:pt modelId="{3E3A5C95-1EA2-45FF-B08B-35336172AE7A}" type="pres">
      <dgm:prSet presAssocID="{F228D366-D8BF-4E52-BB14-461FEBEAC9E6}" presName="LevelOneTextNode" presStyleLbl="node0" presStyleIdx="0" presStyleCnt="1" custScaleY="158185" custLinFactNeighborX="-19475">
        <dgm:presLayoutVars>
          <dgm:chPref val="3"/>
        </dgm:presLayoutVars>
      </dgm:prSet>
      <dgm:spPr/>
    </dgm:pt>
    <dgm:pt modelId="{F9C32798-A097-48E9-BA87-423ED3DA2E1E}" type="pres">
      <dgm:prSet presAssocID="{F228D366-D8BF-4E52-BB14-461FEBEAC9E6}" presName="level2hierChild" presStyleCnt="0"/>
      <dgm:spPr/>
    </dgm:pt>
    <dgm:pt modelId="{86B43076-7599-4DEF-841E-F8293B7F31F1}" type="pres">
      <dgm:prSet presAssocID="{DBA8E36B-FEEE-46EA-A0BB-E5A17D1F7219}" presName="conn2-1" presStyleLbl="parChTrans1D2" presStyleIdx="0" presStyleCnt="4"/>
      <dgm:spPr/>
    </dgm:pt>
    <dgm:pt modelId="{BAD978F7-C61F-4835-89DB-084265840F05}" type="pres">
      <dgm:prSet presAssocID="{DBA8E36B-FEEE-46EA-A0BB-E5A17D1F7219}" presName="connTx" presStyleLbl="parChTrans1D2" presStyleIdx="0" presStyleCnt="4"/>
      <dgm:spPr/>
    </dgm:pt>
    <dgm:pt modelId="{BB8F01D8-7A7D-44D8-ACF2-A86D53CE97A5}" type="pres">
      <dgm:prSet presAssocID="{432E53FE-984E-4020-80BB-16CD99AB957E}" presName="root2" presStyleCnt="0"/>
      <dgm:spPr/>
    </dgm:pt>
    <dgm:pt modelId="{8DDE84FF-7BA8-4DF7-855B-FB522033EE32}" type="pres">
      <dgm:prSet presAssocID="{432E53FE-984E-4020-80BB-16CD99AB957E}" presName="LevelTwoTextNode" presStyleLbl="node2" presStyleIdx="0" presStyleCnt="4">
        <dgm:presLayoutVars>
          <dgm:chPref val="3"/>
        </dgm:presLayoutVars>
      </dgm:prSet>
      <dgm:spPr/>
    </dgm:pt>
    <dgm:pt modelId="{C8C7B192-87D5-4BB9-A94E-387365D5449E}" type="pres">
      <dgm:prSet presAssocID="{432E53FE-984E-4020-80BB-16CD99AB957E}" presName="level3hierChild" presStyleCnt="0"/>
      <dgm:spPr/>
    </dgm:pt>
    <dgm:pt modelId="{4D3BDF32-A05A-46AF-92FE-6D45CC6E343E}" type="pres">
      <dgm:prSet presAssocID="{15A8341B-FCC7-454A-94F7-66FABB0102F0}" presName="conn2-1" presStyleLbl="parChTrans1D3" presStyleIdx="0" presStyleCnt="8"/>
      <dgm:spPr/>
    </dgm:pt>
    <dgm:pt modelId="{69F6915C-C83A-4CAB-B76E-83AC1FD00387}" type="pres">
      <dgm:prSet presAssocID="{15A8341B-FCC7-454A-94F7-66FABB0102F0}" presName="connTx" presStyleLbl="parChTrans1D3" presStyleIdx="0" presStyleCnt="8"/>
      <dgm:spPr/>
    </dgm:pt>
    <dgm:pt modelId="{591245B0-3C11-4FD4-A8B5-8389BBC40EFF}" type="pres">
      <dgm:prSet presAssocID="{5C3DBFC3-431F-4F52-A85A-8886A15AD6AA}" presName="root2" presStyleCnt="0"/>
      <dgm:spPr/>
    </dgm:pt>
    <dgm:pt modelId="{66FF4DE9-5709-43CB-B2B3-E70D74EC3B63}" type="pres">
      <dgm:prSet presAssocID="{5C3DBFC3-431F-4F52-A85A-8886A15AD6AA}" presName="LevelTwoTextNode" presStyleLbl="node3" presStyleIdx="0" presStyleCnt="8" custScaleX="281741">
        <dgm:presLayoutVars>
          <dgm:chPref val="3"/>
        </dgm:presLayoutVars>
      </dgm:prSet>
      <dgm:spPr/>
    </dgm:pt>
    <dgm:pt modelId="{3E0FAE92-8929-4137-9619-7CE76AFEF75D}" type="pres">
      <dgm:prSet presAssocID="{5C3DBFC3-431F-4F52-A85A-8886A15AD6AA}" presName="level3hierChild" presStyleCnt="0"/>
      <dgm:spPr/>
    </dgm:pt>
    <dgm:pt modelId="{5306FE96-3DFA-43B9-9A2B-5CD9BB94E1CE}" type="pres">
      <dgm:prSet presAssocID="{4AF70E3A-0DBB-4476-BFD6-5A6EA88BC2EC}" presName="conn2-1" presStyleLbl="parChTrans1D3" presStyleIdx="1" presStyleCnt="8"/>
      <dgm:spPr/>
    </dgm:pt>
    <dgm:pt modelId="{0F47330E-70C9-4CE3-BDA8-EC0323152357}" type="pres">
      <dgm:prSet presAssocID="{4AF70E3A-0DBB-4476-BFD6-5A6EA88BC2EC}" presName="connTx" presStyleLbl="parChTrans1D3" presStyleIdx="1" presStyleCnt="8"/>
      <dgm:spPr/>
    </dgm:pt>
    <dgm:pt modelId="{C7ACEB54-F91A-41C9-8C9B-CE6A29D9506B}" type="pres">
      <dgm:prSet presAssocID="{794EA9AE-54D7-4DCD-9A81-893299721823}" presName="root2" presStyleCnt="0"/>
      <dgm:spPr/>
    </dgm:pt>
    <dgm:pt modelId="{CC164C7E-A883-4506-A5DC-9BB875BBCD8F}" type="pres">
      <dgm:prSet presAssocID="{794EA9AE-54D7-4DCD-9A81-893299721823}" presName="LevelTwoTextNode" presStyleLbl="node3" presStyleIdx="1" presStyleCnt="8" custScaleX="281741">
        <dgm:presLayoutVars>
          <dgm:chPref val="3"/>
        </dgm:presLayoutVars>
      </dgm:prSet>
      <dgm:spPr/>
    </dgm:pt>
    <dgm:pt modelId="{61997A38-317D-4FEC-BC0E-5FFCEA11156B}" type="pres">
      <dgm:prSet presAssocID="{794EA9AE-54D7-4DCD-9A81-893299721823}" presName="level3hierChild" presStyleCnt="0"/>
      <dgm:spPr/>
    </dgm:pt>
    <dgm:pt modelId="{DC8FBE74-DEEE-4085-BF3D-F98C69A597E2}" type="pres">
      <dgm:prSet presAssocID="{46FAEC24-AA88-4457-9A67-95C1740F29CD}" presName="conn2-1" presStyleLbl="parChTrans1D2" presStyleIdx="1" presStyleCnt="4"/>
      <dgm:spPr/>
    </dgm:pt>
    <dgm:pt modelId="{41574ACF-A73E-405E-84BB-3C2C1C51C313}" type="pres">
      <dgm:prSet presAssocID="{46FAEC24-AA88-4457-9A67-95C1740F29CD}" presName="connTx" presStyleLbl="parChTrans1D2" presStyleIdx="1" presStyleCnt="4"/>
      <dgm:spPr/>
    </dgm:pt>
    <dgm:pt modelId="{19147B71-BE28-4BCF-9CB8-A5DB6A357311}" type="pres">
      <dgm:prSet presAssocID="{EE4B08ED-DF6E-4C5E-ADCA-EC69E2952081}" presName="root2" presStyleCnt="0"/>
      <dgm:spPr/>
    </dgm:pt>
    <dgm:pt modelId="{04D5442A-9ECE-4A4C-99F1-04EA2DA99C1C}" type="pres">
      <dgm:prSet presAssocID="{EE4B08ED-DF6E-4C5E-ADCA-EC69E2952081}" presName="LevelTwoTextNode" presStyleLbl="node2" presStyleIdx="1" presStyleCnt="4">
        <dgm:presLayoutVars>
          <dgm:chPref val="3"/>
        </dgm:presLayoutVars>
      </dgm:prSet>
      <dgm:spPr/>
    </dgm:pt>
    <dgm:pt modelId="{6F083768-20B1-4D4C-9E37-7CB99789C08B}" type="pres">
      <dgm:prSet presAssocID="{EE4B08ED-DF6E-4C5E-ADCA-EC69E2952081}" presName="level3hierChild" presStyleCnt="0"/>
      <dgm:spPr/>
    </dgm:pt>
    <dgm:pt modelId="{82B5B8A9-B558-4752-B1CC-FB97A22905A3}" type="pres">
      <dgm:prSet presAssocID="{8840DBB9-D7DD-4D0C-A143-3DFD6A13B4CB}" presName="conn2-1" presStyleLbl="parChTrans1D3" presStyleIdx="2" presStyleCnt="8"/>
      <dgm:spPr/>
    </dgm:pt>
    <dgm:pt modelId="{7DC9FD6A-B6CD-44CB-B32F-A1466E196DFE}" type="pres">
      <dgm:prSet presAssocID="{8840DBB9-D7DD-4D0C-A143-3DFD6A13B4CB}" presName="connTx" presStyleLbl="parChTrans1D3" presStyleIdx="2" presStyleCnt="8"/>
      <dgm:spPr/>
    </dgm:pt>
    <dgm:pt modelId="{05E4D702-A04B-47CD-B842-449D7901789D}" type="pres">
      <dgm:prSet presAssocID="{210FC6AF-6628-44CE-B2A9-5839CFF22BD0}" presName="root2" presStyleCnt="0"/>
      <dgm:spPr/>
    </dgm:pt>
    <dgm:pt modelId="{2C1B88F6-B08C-405D-87EF-FFB62497ADC2}" type="pres">
      <dgm:prSet presAssocID="{210FC6AF-6628-44CE-B2A9-5839CFF22BD0}" presName="LevelTwoTextNode" presStyleLbl="node3" presStyleIdx="2" presStyleCnt="8" custScaleX="281741">
        <dgm:presLayoutVars>
          <dgm:chPref val="3"/>
        </dgm:presLayoutVars>
      </dgm:prSet>
      <dgm:spPr/>
    </dgm:pt>
    <dgm:pt modelId="{FD8BCAB2-2CDD-40A1-92D4-75321EF2C9F6}" type="pres">
      <dgm:prSet presAssocID="{210FC6AF-6628-44CE-B2A9-5839CFF22BD0}" presName="level3hierChild" presStyleCnt="0"/>
      <dgm:spPr/>
    </dgm:pt>
    <dgm:pt modelId="{B228D36E-EEC0-43A6-B52A-05367D6E3975}" type="pres">
      <dgm:prSet presAssocID="{015AA279-4C98-4041-BC4D-DE02D8060A90}" presName="conn2-1" presStyleLbl="parChTrans1D3" presStyleIdx="3" presStyleCnt="8"/>
      <dgm:spPr/>
    </dgm:pt>
    <dgm:pt modelId="{7943B185-D1E6-4C76-8ADF-C1BDFB407508}" type="pres">
      <dgm:prSet presAssocID="{015AA279-4C98-4041-BC4D-DE02D8060A90}" presName="connTx" presStyleLbl="parChTrans1D3" presStyleIdx="3" presStyleCnt="8"/>
      <dgm:spPr/>
    </dgm:pt>
    <dgm:pt modelId="{E56C9496-6A33-425A-A811-ADEE659E1ADA}" type="pres">
      <dgm:prSet presAssocID="{C64039A4-4A66-4A69-92A1-4C38BBCDE61E}" presName="root2" presStyleCnt="0"/>
      <dgm:spPr/>
    </dgm:pt>
    <dgm:pt modelId="{3BDC3834-D9F5-47F4-996D-E8CCB0F2F0B6}" type="pres">
      <dgm:prSet presAssocID="{C64039A4-4A66-4A69-92A1-4C38BBCDE61E}" presName="LevelTwoTextNode" presStyleLbl="node3" presStyleIdx="3" presStyleCnt="8" custScaleX="281741">
        <dgm:presLayoutVars>
          <dgm:chPref val="3"/>
        </dgm:presLayoutVars>
      </dgm:prSet>
      <dgm:spPr/>
    </dgm:pt>
    <dgm:pt modelId="{1ACB285B-0193-41DF-8848-FE91C055FC87}" type="pres">
      <dgm:prSet presAssocID="{C64039A4-4A66-4A69-92A1-4C38BBCDE61E}" presName="level3hierChild" presStyleCnt="0"/>
      <dgm:spPr/>
    </dgm:pt>
    <dgm:pt modelId="{B1EDC47C-0E68-4632-B512-CDFF111F7FAE}" type="pres">
      <dgm:prSet presAssocID="{6A5084A7-98C0-40BD-A19D-C0B089CD4035}" presName="conn2-1" presStyleLbl="parChTrans1D2" presStyleIdx="2" presStyleCnt="4"/>
      <dgm:spPr/>
    </dgm:pt>
    <dgm:pt modelId="{8F51A544-6205-41DF-BCB1-56ABAF812149}" type="pres">
      <dgm:prSet presAssocID="{6A5084A7-98C0-40BD-A19D-C0B089CD4035}" presName="connTx" presStyleLbl="parChTrans1D2" presStyleIdx="2" presStyleCnt="4"/>
      <dgm:spPr/>
    </dgm:pt>
    <dgm:pt modelId="{75CF6CF7-8F07-48D7-8EA4-3748E876AD27}" type="pres">
      <dgm:prSet presAssocID="{61778FA5-6A63-4880-A4AB-139CED92EE57}" presName="root2" presStyleCnt="0"/>
      <dgm:spPr/>
    </dgm:pt>
    <dgm:pt modelId="{2C7D00AD-B5A2-4741-BE8B-A29FF622D73E}" type="pres">
      <dgm:prSet presAssocID="{61778FA5-6A63-4880-A4AB-139CED92EE57}" presName="LevelTwoTextNode" presStyleLbl="node2" presStyleIdx="2" presStyleCnt="4">
        <dgm:presLayoutVars>
          <dgm:chPref val="3"/>
        </dgm:presLayoutVars>
      </dgm:prSet>
      <dgm:spPr/>
    </dgm:pt>
    <dgm:pt modelId="{25780FBE-895C-4E67-A986-9CEFA90EBFBB}" type="pres">
      <dgm:prSet presAssocID="{61778FA5-6A63-4880-A4AB-139CED92EE57}" presName="level3hierChild" presStyleCnt="0"/>
      <dgm:spPr/>
    </dgm:pt>
    <dgm:pt modelId="{2ACD9A3D-FE43-42EF-9E62-566DF7781050}" type="pres">
      <dgm:prSet presAssocID="{D0A11113-FB46-4BD2-BC43-4656F258C69F}" presName="conn2-1" presStyleLbl="parChTrans1D3" presStyleIdx="4" presStyleCnt="8"/>
      <dgm:spPr/>
    </dgm:pt>
    <dgm:pt modelId="{F0D9B80D-FFEB-40ED-8AD2-02D4AC774F55}" type="pres">
      <dgm:prSet presAssocID="{D0A11113-FB46-4BD2-BC43-4656F258C69F}" presName="connTx" presStyleLbl="parChTrans1D3" presStyleIdx="4" presStyleCnt="8"/>
      <dgm:spPr/>
    </dgm:pt>
    <dgm:pt modelId="{24D2B071-64F6-4354-9B8D-A2383134E779}" type="pres">
      <dgm:prSet presAssocID="{25E57DD9-CCB7-416C-A4F0-097CA5691CED}" presName="root2" presStyleCnt="0"/>
      <dgm:spPr/>
    </dgm:pt>
    <dgm:pt modelId="{C1AD8EEA-C9D9-4897-A35E-0DE2F457A03E}" type="pres">
      <dgm:prSet presAssocID="{25E57DD9-CCB7-416C-A4F0-097CA5691CED}" presName="LevelTwoTextNode" presStyleLbl="node3" presStyleIdx="4" presStyleCnt="8" custScaleX="281741">
        <dgm:presLayoutVars>
          <dgm:chPref val="3"/>
        </dgm:presLayoutVars>
      </dgm:prSet>
      <dgm:spPr/>
    </dgm:pt>
    <dgm:pt modelId="{637171E3-039F-4361-8B22-7899616C01D5}" type="pres">
      <dgm:prSet presAssocID="{25E57DD9-CCB7-416C-A4F0-097CA5691CED}" presName="level3hierChild" presStyleCnt="0"/>
      <dgm:spPr/>
    </dgm:pt>
    <dgm:pt modelId="{D4CF1A19-7B9C-4186-8E8F-E0035E6C3D42}" type="pres">
      <dgm:prSet presAssocID="{58E7EBB9-69E0-42EC-A281-FEBBA16943A5}" presName="conn2-1" presStyleLbl="parChTrans1D3" presStyleIdx="5" presStyleCnt="8"/>
      <dgm:spPr/>
    </dgm:pt>
    <dgm:pt modelId="{49D3C0C2-FC5F-47CC-9C33-121F83EFBBDD}" type="pres">
      <dgm:prSet presAssocID="{58E7EBB9-69E0-42EC-A281-FEBBA16943A5}" presName="connTx" presStyleLbl="parChTrans1D3" presStyleIdx="5" presStyleCnt="8"/>
      <dgm:spPr/>
    </dgm:pt>
    <dgm:pt modelId="{5BFBAB95-1A10-4D2C-8819-7C5BEA49DBBA}" type="pres">
      <dgm:prSet presAssocID="{BBC1E17F-548E-4EF1-BA1A-468B4D14AEB8}" presName="root2" presStyleCnt="0"/>
      <dgm:spPr/>
    </dgm:pt>
    <dgm:pt modelId="{AEFE28A4-DED5-40FA-96E9-5A2D6C9D0B38}" type="pres">
      <dgm:prSet presAssocID="{BBC1E17F-548E-4EF1-BA1A-468B4D14AEB8}" presName="LevelTwoTextNode" presStyleLbl="node3" presStyleIdx="5" presStyleCnt="8" custScaleX="281741">
        <dgm:presLayoutVars>
          <dgm:chPref val="3"/>
        </dgm:presLayoutVars>
      </dgm:prSet>
      <dgm:spPr/>
    </dgm:pt>
    <dgm:pt modelId="{44E0886F-1586-4DEF-AA22-5AF520621128}" type="pres">
      <dgm:prSet presAssocID="{BBC1E17F-548E-4EF1-BA1A-468B4D14AEB8}" presName="level3hierChild" presStyleCnt="0"/>
      <dgm:spPr/>
    </dgm:pt>
    <dgm:pt modelId="{B90DA6F7-D88E-48AC-A998-0BE0EC7693DD}" type="pres">
      <dgm:prSet presAssocID="{C073F82E-6C8C-41B9-A128-6BB5738C8E55}" presName="conn2-1" presStyleLbl="parChTrans1D2" presStyleIdx="3" presStyleCnt="4"/>
      <dgm:spPr/>
    </dgm:pt>
    <dgm:pt modelId="{15A8349F-1444-4098-B211-4B74EAAAEBFD}" type="pres">
      <dgm:prSet presAssocID="{C073F82E-6C8C-41B9-A128-6BB5738C8E55}" presName="connTx" presStyleLbl="parChTrans1D2" presStyleIdx="3" presStyleCnt="4"/>
      <dgm:spPr/>
    </dgm:pt>
    <dgm:pt modelId="{3C05CB70-FB43-4F8D-B97D-E25BCD20B6CC}" type="pres">
      <dgm:prSet presAssocID="{A1B7EBC4-368C-4F93-9E34-8ED89750254C}" presName="root2" presStyleCnt="0"/>
      <dgm:spPr/>
    </dgm:pt>
    <dgm:pt modelId="{EC7D31EC-CFC3-491A-9568-75C77D8E8CAA}" type="pres">
      <dgm:prSet presAssocID="{A1B7EBC4-368C-4F93-9E34-8ED89750254C}" presName="LevelTwoTextNode" presStyleLbl="node2" presStyleIdx="3" presStyleCnt="4">
        <dgm:presLayoutVars>
          <dgm:chPref val="3"/>
        </dgm:presLayoutVars>
      </dgm:prSet>
      <dgm:spPr/>
    </dgm:pt>
    <dgm:pt modelId="{87A154A7-3555-4B7E-9072-72A7F538DAAA}" type="pres">
      <dgm:prSet presAssocID="{A1B7EBC4-368C-4F93-9E34-8ED89750254C}" presName="level3hierChild" presStyleCnt="0"/>
      <dgm:spPr/>
    </dgm:pt>
    <dgm:pt modelId="{A1A4FC67-F095-490A-A8DC-50186993B176}" type="pres">
      <dgm:prSet presAssocID="{D4E0A028-F9B9-4E61-8A17-BDC0E2426032}" presName="conn2-1" presStyleLbl="parChTrans1D3" presStyleIdx="6" presStyleCnt="8"/>
      <dgm:spPr/>
    </dgm:pt>
    <dgm:pt modelId="{BF9EF562-EC39-4F0C-B9C9-24AA79DDFC1B}" type="pres">
      <dgm:prSet presAssocID="{D4E0A028-F9B9-4E61-8A17-BDC0E2426032}" presName="connTx" presStyleLbl="parChTrans1D3" presStyleIdx="6" presStyleCnt="8"/>
      <dgm:spPr/>
    </dgm:pt>
    <dgm:pt modelId="{8C8AADD1-7BB2-4638-9626-69447CC1E279}" type="pres">
      <dgm:prSet presAssocID="{7382468F-B676-4E9B-8F46-16497D8F3EA4}" presName="root2" presStyleCnt="0"/>
      <dgm:spPr/>
    </dgm:pt>
    <dgm:pt modelId="{567206FE-87B3-4304-98C3-BEF9C7BBBA1B}" type="pres">
      <dgm:prSet presAssocID="{7382468F-B676-4E9B-8F46-16497D8F3EA4}" presName="LevelTwoTextNode" presStyleLbl="node3" presStyleIdx="6" presStyleCnt="8" custScaleX="281741">
        <dgm:presLayoutVars>
          <dgm:chPref val="3"/>
        </dgm:presLayoutVars>
      </dgm:prSet>
      <dgm:spPr/>
    </dgm:pt>
    <dgm:pt modelId="{0D0F08FD-4648-442C-A009-476C55104523}" type="pres">
      <dgm:prSet presAssocID="{7382468F-B676-4E9B-8F46-16497D8F3EA4}" presName="level3hierChild" presStyleCnt="0"/>
      <dgm:spPr/>
    </dgm:pt>
    <dgm:pt modelId="{22CA3F47-D775-4E48-8390-67EFC876B7D2}" type="pres">
      <dgm:prSet presAssocID="{24969130-5C18-41C4-AC5E-6867146F3FE6}" presName="conn2-1" presStyleLbl="parChTrans1D3" presStyleIdx="7" presStyleCnt="8"/>
      <dgm:spPr/>
    </dgm:pt>
    <dgm:pt modelId="{A5ECFFBE-8405-4C89-A7D3-FD205BCB586A}" type="pres">
      <dgm:prSet presAssocID="{24969130-5C18-41C4-AC5E-6867146F3FE6}" presName="connTx" presStyleLbl="parChTrans1D3" presStyleIdx="7" presStyleCnt="8"/>
      <dgm:spPr/>
    </dgm:pt>
    <dgm:pt modelId="{F4386B8F-C45A-4E68-8EC9-57BEEB356A2C}" type="pres">
      <dgm:prSet presAssocID="{4CD64FD0-662C-4ACF-8A02-D27044988F87}" presName="root2" presStyleCnt="0"/>
      <dgm:spPr/>
    </dgm:pt>
    <dgm:pt modelId="{F1205450-BA6D-4FA3-BB63-3D8BF5EBBDCF}" type="pres">
      <dgm:prSet presAssocID="{4CD64FD0-662C-4ACF-8A02-D27044988F87}" presName="LevelTwoTextNode" presStyleLbl="node3" presStyleIdx="7" presStyleCnt="8" custScaleX="281741">
        <dgm:presLayoutVars>
          <dgm:chPref val="3"/>
        </dgm:presLayoutVars>
      </dgm:prSet>
      <dgm:spPr/>
    </dgm:pt>
    <dgm:pt modelId="{8C88C36F-F2E5-400A-9402-703C329D0E96}" type="pres">
      <dgm:prSet presAssocID="{4CD64FD0-662C-4ACF-8A02-D27044988F87}" presName="level3hierChild" presStyleCnt="0"/>
      <dgm:spPr/>
    </dgm:pt>
  </dgm:ptLst>
  <dgm:cxnLst>
    <dgm:cxn modelId="{1BC27A00-966C-4B25-B954-44BFC5E3886D}" type="presOf" srcId="{BBC1E17F-548E-4EF1-BA1A-468B4D14AEB8}" destId="{AEFE28A4-DED5-40FA-96E9-5A2D6C9D0B38}" srcOrd="0" destOrd="0" presId="urn:microsoft.com/office/officeart/2005/8/layout/hierarchy2"/>
    <dgm:cxn modelId="{DA3DB804-4A2B-48C9-A03A-5465FE367DD9}" type="presOf" srcId="{D0A11113-FB46-4BD2-BC43-4656F258C69F}" destId="{2ACD9A3D-FE43-42EF-9E62-566DF7781050}" srcOrd="0" destOrd="0" presId="urn:microsoft.com/office/officeart/2005/8/layout/hierarchy2"/>
    <dgm:cxn modelId="{9C994205-0C9A-48E4-8A2A-0CB1A1B6FCD9}" srcId="{A1B7EBC4-368C-4F93-9E34-8ED89750254C}" destId="{4CD64FD0-662C-4ACF-8A02-D27044988F87}" srcOrd="1" destOrd="0" parTransId="{24969130-5C18-41C4-AC5E-6867146F3FE6}" sibTransId="{92A83762-A106-48E8-B8CE-6446A89DBED6}"/>
    <dgm:cxn modelId="{0D89F317-4ECB-4081-9495-74F789D9B714}" type="presOf" srcId="{015AA279-4C98-4041-BC4D-DE02D8060A90}" destId="{7943B185-D1E6-4C76-8ADF-C1BDFB407508}" srcOrd="1" destOrd="0" presId="urn:microsoft.com/office/officeart/2005/8/layout/hierarchy2"/>
    <dgm:cxn modelId="{A9F2E524-D0B8-4459-BDE0-E7C2A5FD959B}" type="presOf" srcId="{D0A11113-FB46-4BD2-BC43-4656F258C69F}" destId="{F0D9B80D-FFEB-40ED-8AD2-02D4AC774F55}" srcOrd="1" destOrd="0" presId="urn:microsoft.com/office/officeart/2005/8/layout/hierarchy2"/>
    <dgm:cxn modelId="{084C152A-A0BD-4525-9841-CC6A34CB3932}" srcId="{F228D366-D8BF-4E52-BB14-461FEBEAC9E6}" destId="{432E53FE-984E-4020-80BB-16CD99AB957E}" srcOrd="0" destOrd="0" parTransId="{DBA8E36B-FEEE-46EA-A0BB-E5A17D1F7219}" sibTransId="{6A695713-1E2E-4C93-84E7-D4CCC8CB88C5}"/>
    <dgm:cxn modelId="{DB16972C-C672-4FA8-9DEC-DD2317F6F08D}" type="presOf" srcId="{6A5084A7-98C0-40BD-A19D-C0B089CD4035}" destId="{8F51A544-6205-41DF-BCB1-56ABAF812149}" srcOrd="1" destOrd="0" presId="urn:microsoft.com/office/officeart/2005/8/layout/hierarchy2"/>
    <dgm:cxn modelId="{ACA4FC39-10E8-4BBB-A463-660DBF93D251}" srcId="{F228D366-D8BF-4E52-BB14-461FEBEAC9E6}" destId="{EE4B08ED-DF6E-4C5E-ADCA-EC69E2952081}" srcOrd="1" destOrd="0" parTransId="{46FAEC24-AA88-4457-9A67-95C1740F29CD}" sibTransId="{8F3E85FF-9F43-4EFA-B169-D32E81BACD87}"/>
    <dgm:cxn modelId="{ACE8B33C-E661-4D86-B192-4CBB99FA1C8B}" type="presOf" srcId="{4CD64FD0-662C-4ACF-8A02-D27044988F87}" destId="{F1205450-BA6D-4FA3-BB63-3D8BF5EBBDCF}" srcOrd="0" destOrd="0" presId="urn:microsoft.com/office/officeart/2005/8/layout/hierarchy2"/>
    <dgm:cxn modelId="{74627B3E-3F0E-412A-B4F2-60E1988FFE74}" type="presOf" srcId="{C073F82E-6C8C-41B9-A128-6BB5738C8E55}" destId="{15A8349F-1444-4098-B211-4B74EAAAEBFD}" srcOrd="1" destOrd="0" presId="urn:microsoft.com/office/officeart/2005/8/layout/hierarchy2"/>
    <dgm:cxn modelId="{380AE23E-DCBB-4005-99A3-DAAC945FD934}" type="presOf" srcId="{C073F82E-6C8C-41B9-A128-6BB5738C8E55}" destId="{B90DA6F7-D88E-48AC-A998-0BE0EC7693DD}" srcOrd="0" destOrd="0" presId="urn:microsoft.com/office/officeart/2005/8/layout/hierarchy2"/>
    <dgm:cxn modelId="{D004B55C-06A7-4A28-9A6E-67F19A1E8E58}" srcId="{432E53FE-984E-4020-80BB-16CD99AB957E}" destId="{5C3DBFC3-431F-4F52-A85A-8886A15AD6AA}" srcOrd="0" destOrd="0" parTransId="{15A8341B-FCC7-454A-94F7-66FABB0102F0}" sibTransId="{A31DC111-42E5-4B92-B36A-DB33E07A2FF8}"/>
    <dgm:cxn modelId="{00FDE85C-036D-4A93-94B1-8188CD88A3A8}" srcId="{EE4B08ED-DF6E-4C5E-ADCA-EC69E2952081}" destId="{210FC6AF-6628-44CE-B2A9-5839CFF22BD0}" srcOrd="0" destOrd="0" parTransId="{8840DBB9-D7DD-4D0C-A143-3DFD6A13B4CB}" sibTransId="{F9682BFA-90AF-4C16-9A95-A73015F22E75}"/>
    <dgm:cxn modelId="{E3B34C42-7C66-4E84-9A8D-B1F09FC47ED6}" type="presOf" srcId="{794EA9AE-54D7-4DCD-9A81-893299721823}" destId="{CC164C7E-A883-4506-A5DC-9BB875BBCD8F}" srcOrd="0" destOrd="0" presId="urn:microsoft.com/office/officeart/2005/8/layout/hierarchy2"/>
    <dgm:cxn modelId="{5DC44543-19B3-4B3B-94AF-363D5FAADE11}" type="presOf" srcId="{A1B7EBC4-368C-4F93-9E34-8ED89750254C}" destId="{EC7D31EC-CFC3-491A-9568-75C77D8E8CAA}" srcOrd="0" destOrd="0" presId="urn:microsoft.com/office/officeart/2005/8/layout/hierarchy2"/>
    <dgm:cxn modelId="{6E20A743-7364-4A1C-B888-03E0EC450C2B}" type="presOf" srcId="{81AD9FFB-1E6A-4CC5-9A85-B2A1F5A95982}" destId="{FC22BDE3-18DF-4236-81D2-B3E9F537F99E}" srcOrd="0" destOrd="0" presId="urn:microsoft.com/office/officeart/2005/8/layout/hierarchy2"/>
    <dgm:cxn modelId="{456EC646-0A01-4003-AF87-8B286DF241FB}" type="presOf" srcId="{8840DBB9-D7DD-4D0C-A143-3DFD6A13B4CB}" destId="{82B5B8A9-B558-4752-B1CC-FB97A22905A3}" srcOrd="0" destOrd="0" presId="urn:microsoft.com/office/officeart/2005/8/layout/hierarchy2"/>
    <dgm:cxn modelId="{F45FC167-5AB1-465A-92D0-14986BED2CCF}" type="presOf" srcId="{24969130-5C18-41C4-AC5E-6867146F3FE6}" destId="{A5ECFFBE-8405-4C89-A7D3-FD205BCB586A}" srcOrd="1" destOrd="0" presId="urn:microsoft.com/office/officeart/2005/8/layout/hierarchy2"/>
    <dgm:cxn modelId="{B3BFE449-E031-4086-B8D4-F7E410CC0F0C}" srcId="{A1B7EBC4-368C-4F93-9E34-8ED89750254C}" destId="{7382468F-B676-4E9B-8F46-16497D8F3EA4}" srcOrd="0" destOrd="0" parTransId="{D4E0A028-F9B9-4E61-8A17-BDC0E2426032}" sibTransId="{9C2514AE-3AA4-4B3E-A6AD-BF995AF79365}"/>
    <dgm:cxn modelId="{B632454A-3040-4A94-B9C5-ACDAFE2D2BB2}" type="presOf" srcId="{D4E0A028-F9B9-4E61-8A17-BDC0E2426032}" destId="{A1A4FC67-F095-490A-A8DC-50186993B176}" srcOrd="0" destOrd="0" presId="urn:microsoft.com/office/officeart/2005/8/layout/hierarchy2"/>
    <dgm:cxn modelId="{6E67B56A-9AF8-4FE6-B95D-17D72C8668D0}" type="presOf" srcId="{432E53FE-984E-4020-80BB-16CD99AB957E}" destId="{8DDE84FF-7BA8-4DF7-855B-FB522033EE32}" srcOrd="0" destOrd="0" presId="urn:microsoft.com/office/officeart/2005/8/layout/hierarchy2"/>
    <dgm:cxn modelId="{0594CF6A-90E2-43A6-862D-B90C109D0C07}" type="presOf" srcId="{4AF70E3A-0DBB-4476-BFD6-5A6EA88BC2EC}" destId="{0F47330E-70C9-4CE3-BDA8-EC0323152357}" srcOrd="1" destOrd="0" presId="urn:microsoft.com/office/officeart/2005/8/layout/hierarchy2"/>
    <dgm:cxn modelId="{9497206D-C6BA-466D-AB20-92030F5E77BE}" type="presOf" srcId="{58E7EBB9-69E0-42EC-A281-FEBBA16943A5}" destId="{49D3C0C2-FC5F-47CC-9C33-121F83EFBBDD}" srcOrd="1" destOrd="0" presId="urn:microsoft.com/office/officeart/2005/8/layout/hierarchy2"/>
    <dgm:cxn modelId="{3D985271-065C-4092-9DF7-FFC795FFF02D}" type="presOf" srcId="{46FAEC24-AA88-4457-9A67-95C1740F29CD}" destId="{41574ACF-A73E-405E-84BB-3C2C1C51C313}" srcOrd="1" destOrd="0" presId="urn:microsoft.com/office/officeart/2005/8/layout/hierarchy2"/>
    <dgm:cxn modelId="{F1151C52-CCDC-478E-8945-98058B6F82B2}" type="presOf" srcId="{8840DBB9-D7DD-4D0C-A143-3DFD6A13B4CB}" destId="{7DC9FD6A-B6CD-44CB-B32F-A1466E196DFE}" srcOrd="1" destOrd="0" presId="urn:microsoft.com/office/officeart/2005/8/layout/hierarchy2"/>
    <dgm:cxn modelId="{AABF1B75-B23D-46E7-839A-F5ED6ECBC6B1}" type="presOf" srcId="{DBA8E36B-FEEE-46EA-A0BB-E5A17D1F7219}" destId="{86B43076-7599-4DEF-841E-F8293B7F31F1}" srcOrd="0" destOrd="0" presId="urn:microsoft.com/office/officeart/2005/8/layout/hierarchy2"/>
    <dgm:cxn modelId="{ECC19E79-F5DA-42F6-AD40-C66BF05C5FA7}" srcId="{F228D366-D8BF-4E52-BB14-461FEBEAC9E6}" destId="{61778FA5-6A63-4880-A4AB-139CED92EE57}" srcOrd="2" destOrd="0" parTransId="{6A5084A7-98C0-40BD-A19D-C0B089CD4035}" sibTransId="{E128D7CA-4911-4A9F-8A97-4D6D0D45EE76}"/>
    <dgm:cxn modelId="{10D9CC59-97F5-4F3D-B93C-ACB9E79C6726}" type="presOf" srcId="{C64039A4-4A66-4A69-92A1-4C38BBCDE61E}" destId="{3BDC3834-D9F5-47F4-996D-E8CCB0F2F0B6}" srcOrd="0" destOrd="0" presId="urn:microsoft.com/office/officeart/2005/8/layout/hierarchy2"/>
    <dgm:cxn modelId="{E14C637A-AD0B-44C8-9B81-CFA691542A67}" type="presOf" srcId="{15A8341B-FCC7-454A-94F7-66FABB0102F0}" destId="{4D3BDF32-A05A-46AF-92FE-6D45CC6E343E}" srcOrd="0" destOrd="0" presId="urn:microsoft.com/office/officeart/2005/8/layout/hierarchy2"/>
    <dgm:cxn modelId="{3DC4DC84-2DFB-46BD-9A69-B82770059B17}" type="presOf" srcId="{25E57DD9-CCB7-416C-A4F0-097CA5691CED}" destId="{C1AD8EEA-C9D9-4897-A35E-0DE2F457A03E}" srcOrd="0" destOrd="0" presId="urn:microsoft.com/office/officeart/2005/8/layout/hierarchy2"/>
    <dgm:cxn modelId="{2F4CFA87-8186-4AFC-BB81-BA8EEC425536}" type="presOf" srcId="{210FC6AF-6628-44CE-B2A9-5839CFF22BD0}" destId="{2C1B88F6-B08C-405D-87EF-FFB62497ADC2}" srcOrd="0" destOrd="0" presId="urn:microsoft.com/office/officeart/2005/8/layout/hierarchy2"/>
    <dgm:cxn modelId="{19AFC18C-C0B7-46BA-A444-95EB6AB63CCD}" type="presOf" srcId="{D4E0A028-F9B9-4E61-8A17-BDC0E2426032}" destId="{BF9EF562-EC39-4F0C-B9C9-24AA79DDFC1B}" srcOrd="1" destOrd="0" presId="urn:microsoft.com/office/officeart/2005/8/layout/hierarchy2"/>
    <dgm:cxn modelId="{6CD1E396-F20E-4D19-BCF5-A64D073DD336}" type="presOf" srcId="{46FAEC24-AA88-4457-9A67-95C1740F29CD}" destId="{DC8FBE74-DEEE-4085-BF3D-F98C69A597E2}" srcOrd="0" destOrd="0" presId="urn:microsoft.com/office/officeart/2005/8/layout/hierarchy2"/>
    <dgm:cxn modelId="{54BCB697-DA1D-4510-B0E0-A9DFD2B9E74D}" type="presOf" srcId="{24969130-5C18-41C4-AC5E-6867146F3FE6}" destId="{22CA3F47-D775-4E48-8390-67EFC876B7D2}" srcOrd="0" destOrd="0" presId="urn:microsoft.com/office/officeart/2005/8/layout/hierarchy2"/>
    <dgm:cxn modelId="{C1A7909A-D7FC-44BA-8544-3EE313659F87}" type="presOf" srcId="{DBA8E36B-FEEE-46EA-A0BB-E5A17D1F7219}" destId="{BAD978F7-C61F-4835-89DB-084265840F05}" srcOrd="1" destOrd="0" presId="urn:microsoft.com/office/officeart/2005/8/layout/hierarchy2"/>
    <dgm:cxn modelId="{E7212D9C-5D9E-4E16-8185-A8F6D765962B}" type="presOf" srcId="{EE4B08ED-DF6E-4C5E-ADCA-EC69E2952081}" destId="{04D5442A-9ECE-4A4C-99F1-04EA2DA99C1C}" srcOrd="0" destOrd="0" presId="urn:microsoft.com/office/officeart/2005/8/layout/hierarchy2"/>
    <dgm:cxn modelId="{EED812A5-C695-4C63-8A12-F88740789775}" type="presOf" srcId="{015AA279-4C98-4041-BC4D-DE02D8060A90}" destId="{B228D36E-EEC0-43A6-B52A-05367D6E3975}" srcOrd="0" destOrd="0" presId="urn:microsoft.com/office/officeart/2005/8/layout/hierarchy2"/>
    <dgm:cxn modelId="{572D83A7-D8AA-41BA-AD12-E2BD83EF63D3}" type="presOf" srcId="{61778FA5-6A63-4880-A4AB-139CED92EE57}" destId="{2C7D00AD-B5A2-4741-BE8B-A29FF622D73E}" srcOrd="0" destOrd="0" presId="urn:microsoft.com/office/officeart/2005/8/layout/hierarchy2"/>
    <dgm:cxn modelId="{52615FAA-6770-4A99-9BA3-6B5EC436BF2F}" srcId="{432E53FE-984E-4020-80BB-16CD99AB957E}" destId="{794EA9AE-54D7-4DCD-9A81-893299721823}" srcOrd="1" destOrd="0" parTransId="{4AF70E3A-0DBB-4476-BFD6-5A6EA88BC2EC}" sibTransId="{CF3B82A1-256B-4918-ACA6-7A81ACC2A603}"/>
    <dgm:cxn modelId="{C03B1CAD-0B9C-46EB-ABDA-21E1CA550B42}" type="presOf" srcId="{4AF70E3A-0DBB-4476-BFD6-5A6EA88BC2EC}" destId="{5306FE96-3DFA-43B9-9A2B-5CD9BB94E1CE}" srcOrd="0" destOrd="0" presId="urn:microsoft.com/office/officeart/2005/8/layout/hierarchy2"/>
    <dgm:cxn modelId="{CF59BAAD-FB67-47C7-AB9F-4B9A09749F59}" srcId="{EE4B08ED-DF6E-4C5E-ADCA-EC69E2952081}" destId="{C64039A4-4A66-4A69-92A1-4C38BBCDE61E}" srcOrd="1" destOrd="0" parTransId="{015AA279-4C98-4041-BC4D-DE02D8060A90}" sibTransId="{05CEB9D0-C7AD-4508-A7E4-30E96ADD97FE}"/>
    <dgm:cxn modelId="{EB51C5B7-672D-4727-AF0E-C51AA55D63CD}" type="presOf" srcId="{5C3DBFC3-431F-4F52-A85A-8886A15AD6AA}" destId="{66FF4DE9-5709-43CB-B2B3-E70D74EC3B63}" srcOrd="0" destOrd="0" presId="urn:microsoft.com/office/officeart/2005/8/layout/hierarchy2"/>
    <dgm:cxn modelId="{DE8B91BC-1BBE-45FF-8CCA-4D27F6534588}" srcId="{61778FA5-6A63-4880-A4AB-139CED92EE57}" destId="{BBC1E17F-548E-4EF1-BA1A-468B4D14AEB8}" srcOrd="1" destOrd="0" parTransId="{58E7EBB9-69E0-42EC-A281-FEBBA16943A5}" sibTransId="{DE5787AE-B1BD-45A5-B862-813ED0D77E0C}"/>
    <dgm:cxn modelId="{CCD8BDBC-D9C7-4FBC-8393-C3F9FFDEF614}" srcId="{F228D366-D8BF-4E52-BB14-461FEBEAC9E6}" destId="{A1B7EBC4-368C-4F93-9E34-8ED89750254C}" srcOrd="3" destOrd="0" parTransId="{C073F82E-6C8C-41B9-A128-6BB5738C8E55}" sibTransId="{4D90C311-AD23-4A9C-8DFF-56CF59DBA1AB}"/>
    <dgm:cxn modelId="{433982C0-9B6E-401E-8BD3-7A92CB4CB644}" type="presOf" srcId="{7382468F-B676-4E9B-8F46-16497D8F3EA4}" destId="{567206FE-87B3-4304-98C3-BEF9C7BBBA1B}" srcOrd="0" destOrd="0" presId="urn:microsoft.com/office/officeart/2005/8/layout/hierarchy2"/>
    <dgm:cxn modelId="{D2FACEC0-A0B5-4AA4-9863-BF38BECFE155}" srcId="{61778FA5-6A63-4880-A4AB-139CED92EE57}" destId="{25E57DD9-CCB7-416C-A4F0-097CA5691CED}" srcOrd="0" destOrd="0" parTransId="{D0A11113-FB46-4BD2-BC43-4656F258C69F}" sibTransId="{500834D4-D470-4F5B-9B4C-16C5DB62371F}"/>
    <dgm:cxn modelId="{73161FCB-6D4E-4A01-9B5E-3739919FEBAA}" type="presOf" srcId="{58E7EBB9-69E0-42EC-A281-FEBBA16943A5}" destId="{D4CF1A19-7B9C-4186-8E8F-E0035E6C3D42}" srcOrd="0" destOrd="0" presId="urn:microsoft.com/office/officeart/2005/8/layout/hierarchy2"/>
    <dgm:cxn modelId="{7B10CFD4-1EF6-4083-93A1-B54342831080}" type="presOf" srcId="{15A8341B-FCC7-454A-94F7-66FABB0102F0}" destId="{69F6915C-C83A-4CAB-B76E-83AC1FD00387}" srcOrd="1" destOrd="0" presId="urn:microsoft.com/office/officeart/2005/8/layout/hierarchy2"/>
    <dgm:cxn modelId="{39E377D5-F6C1-4C6D-81DF-38DA4E250F24}" type="presOf" srcId="{6A5084A7-98C0-40BD-A19D-C0B089CD4035}" destId="{B1EDC47C-0E68-4632-B512-CDFF111F7FAE}" srcOrd="0" destOrd="0" presId="urn:microsoft.com/office/officeart/2005/8/layout/hierarchy2"/>
    <dgm:cxn modelId="{C239CAE3-0AF7-4E2F-9D2F-D796AC5D335E}" type="presOf" srcId="{F228D366-D8BF-4E52-BB14-461FEBEAC9E6}" destId="{3E3A5C95-1EA2-45FF-B08B-35336172AE7A}" srcOrd="0" destOrd="0" presId="urn:microsoft.com/office/officeart/2005/8/layout/hierarchy2"/>
    <dgm:cxn modelId="{CADDB9E8-1B44-47E6-B5EB-A7A04947741E}" srcId="{81AD9FFB-1E6A-4CC5-9A85-B2A1F5A95982}" destId="{F228D366-D8BF-4E52-BB14-461FEBEAC9E6}" srcOrd="0" destOrd="0" parTransId="{B7B25E50-C3E2-46FF-88D0-AB8C4B24E59C}" sibTransId="{51463EE8-D9CC-4158-8082-90DB5BF64A42}"/>
    <dgm:cxn modelId="{1D09EB53-335F-4A14-86A0-1BD4FAE9959B}" type="presParOf" srcId="{FC22BDE3-18DF-4236-81D2-B3E9F537F99E}" destId="{D6BBE493-7339-433E-B50E-8FBD67B3C593}" srcOrd="0" destOrd="0" presId="urn:microsoft.com/office/officeart/2005/8/layout/hierarchy2"/>
    <dgm:cxn modelId="{19880A81-1CDB-4CA4-B1E6-EADBCBD8FC7D}" type="presParOf" srcId="{D6BBE493-7339-433E-B50E-8FBD67B3C593}" destId="{3E3A5C95-1EA2-45FF-B08B-35336172AE7A}" srcOrd="0" destOrd="0" presId="urn:microsoft.com/office/officeart/2005/8/layout/hierarchy2"/>
    <dgm:cxn modelId="{FC3DF70D-856B-4A34-9F05-228862CC198F}" type="presParOf" srcId="{D6BBE493-7339-433E-B50E-8FBD67B3C593}" destId="{F9C32798-A097-48E9-BA87-423ED3DA2E1E}" srcOrd="1" destOrd="0" presId="urn:microsoft.com/office/officeart/2005/8/layout/hierarchy2"/>
    <dgm:cxn modelId="{1AC3EB7C-2C03-453D-AB5F-B9C3A49A5BDC}" type="presParOf" srcId="{F9C32798-A097-48E9-BA87-423ED3DA2E1E}" destId="{86B43076-7599-4DEF-841E-F8293B7F31F1}" srcOrd="0" destOrd="0" presId="urn:microsoft.com/office/officeart/2005/8/layout/hierarchy2"/>
    <dgm:cxn modelId="{6B219065-B7C3-4279-8EC1-5D2C88F9B83B}" type="presParOf" srcId="{86B43076-7599-4DEF-841E-F8293B7F31F1}" destId="{BAD978F7-C61F-4835-89DB-084265840F05}" srcOrd="0" destOrd="0" presId="urn:microsoft.com/office/officeart/2005/8/layout/hierarchy2"/>
    <dgm:cxn modelId="{58D2EC69-B0EE-4325-A0BA-723D846B6392}" type="presParOf" srcId="{F9C32798-A097-48E9-BA87-423ED3DA2E1E}" destId="{BB8F01D8-7A7D-44D8-ACF2-A86D53CE97A5}" srcOrd="1" destOrd="0" presId="urn:microsoft.com/office/officeart/2005/8/layout/hierarchy2"/>
    <dgm:cxn modelId="{F0DDBD44-DDD2-41B3-9F7C-870F1776673D}" type="presParOf" srcId="{BB8F01D8-7A7D-44D8-ACF2-A86D53CE97A5}" destId="{8DDE84FF-7BA8-4DF7-855B-FB522033EE32}" srcOrd="0" destOrd="0" presId="urn:microsoft.com/office/officeart/2005/8/layout/hierarchy2"/>
    <dgm:cxn modelId="{566953CD-6D16-45C3-ACEB-EEBA00673231}" type="presParOf" srcId="{BB8F01D8-7A7D-44D8-ACF2-A86D53CE97A5}" destId="{C8C7B192-87D5-4BB9-A94E-387365D5449E}" srcOrd="1" destOrd="0" presId="urn:microsoft.com/office/officeart/2005/8/layout/hierarchy2"/>
    <dgm:cxn modelId="{F1CB004F-0657-44CB-9E55-56D94C61C9B5}" type="presParOf" srcId="{C8C7B192-87D5-4BB9-A94E-387365D5449E}" destId="{4D3BDF32-A05A-46AF-92FE-6D45CC6E343E}" srcOrd="0" destOrd="0" presId="urn:microsoft.com/office/officeart/2005/8/layout/hierarchy2"/>
    <dgm:cxn modelId="{55214292-032D-4CD1-82CE-84E281A65F4F}" type="presParOf" srcId="{4D3BDF32-A05A-46AF-92FE-6D45CC6E343E}" destId="{69F6915C-C83A-4CAB-B76E-83AC1FD00387}" srcOrd="0" destOrd="0" presId="urn:microsoft.com/office/officeart/2005/8/layout/hierarchy2"/>
    <dgm:cxn modelId="{F3728429-BEE9-45E4-A736-50FC741CE085}" type="presParOf" srcId="{C8C7B192-87D5-4BB9-A94E-387365D5449E}" destId="{591245B0-3C11-4FD4-A8B5-8389BBC40EFF}" srcOrd="1" destOrd="0" presId="urn:microsoft.com/office/officeart/2005/8/layout/hierarchy2"/>
    <dgm:cxn modelId="{AC478AF0-3CC9-4F3B-958E-4F7642E933C0}" type="presParOf" srcId="{591245B0-3C11-4FD4-A8B5-8389BBC40EFF}" destId="{66FF4DE9-5709-43CB-B2B3-E70D74EC3B63}" srcOrd="0" destOrd="0" presId="urn:microsoft.com/office/officeart/2005/8/layout/hierarchy2"/>
    <dgm:cxn modelId="{46167484-FC50-4141-B781-6CC3492795F0}" type="presParOf" srcId="{591245B0-3C11-4FD4-A8B5-8389BBC40EFF}" destId="{3E0FAE92-8929-4137-9619-7CE76AFEF75D}" srcOrd="1" destOrd="0" presId="urn:microsoft.com/office/officeart/2005/8/layout/hierarchy2"/>
    <dgm:cxn modelId="{0B839A86-A88F-422E-B563-7B23D55F0A5F}" type="presParOf" srcId="{C8C7B192-87D5-4BB9-A94E-387365D5449E}" destId="{5306FE96-3DFA-43B9-9A2B-5CD9BB94E1CE}" srcOrd="2" destOrd="0" presId="urn:microsoft.com/office/officeart/2005/8/layout/hierarchy2"/>
    <dgm:cxn modelId="{A44B8DD8-C56F-497B-B6EB-CE0921C4F7E8}" type="presParOf" srcId="{5306FE96-3DFA-43B9-9A2B-5CD9BB94E1CE}" destId="{0F47330E-70C9-4CE3-BDA8-EC0323152357}" srcOrd="0" destOrd="0" presId="urn:microsoft.com/office/officeart/2005/8/layout/hierarchy2"/>
    <dgm:cxn modelId="{758D2EB1-7092-48EE-8373-4C0245A1478C}" type="presParOf" srcId="{C8C7B192-87D5-4BB9-A94E-387365D5449E}" destId="{C7ACEB54-F91A-41C9-8C9B-CE6A29D9506B}" srcOrd="3" destOrd="0" presId="urn:microsoft.com/office/officeart/2005/8/layout/hierarchy2"/>
    <dgm:cxn modelId="{81634D67-D267-4DFC-9D73-ABF188FCF189}" type="presParOf" srcId="{C7ACEB54-F91A-41C9-8C9B-CE6A29D9506B}" destId="{CC164C7E-A883-4506-A5DC-9BB875BBCD8F}" srcOrd="0" destOrd="0" presId="urn:microsoft.com/office/officeart/2005/8/layout/hierarchy2"/>
    <dgm:cxn modelId="{8C6C5279-40B7-4A7D-89B9-49D63A1B94F6}" type="presParOf" srcId="{C7ACEB54-F91A-41C9-8C9B-CE6A29D9506B}" destId="{61997A38-317D-4FEC-BC0E-5FFCEA11156B}" srcOrd="1" destOrd="0" presId="urn:microsoft.com/office/officeart/2005/8/layout/hierarchy2"/>
    <dgm:cxn modelId="{26C4954B-0EDA-4FB2-92B8-AE0F9E336215}" type="presParOf" srcId="{F9C32798-A097-48E9-BA87-423ED3DA2E1E}" destId="{DC8FBE74-DEEE-4085-BF3D-F98C69A597E2}" srcOrd="2" destOrd="0" presId="urn:microsoft.com/office/officeart/2005/8/layout/hierarchy2"/>
    <dgm:cxn modelId="{42BEB1A9-DFAD-4FDB-B57B-EDA39E0DBBA5}" type="presParOf" srcId="{DC8FBE74-DEEE-4085-BF3D-F98C69A597E2}" destId="{41574ACF-A73E-405E-84BB-3C2C1C51C313}" srcOrd="0" destOrd="0" presId="urn:microsoft.com/office/officeart/2005/8/layout/hierarchy2"/>
    <dgm:cxn modelId="{CFA88197-013B-4B0D-BD34-844482D221FF}" type="presParOf" srcId="{F9C32798-A097-48E9-BA87-423ED3DA2E1E}" destId="{19147B71-BE28-4BCF-9CB8-A5DB6A357311}" srcOrd="3" destOrd="0" presId="urn:microsoft.com/office/officeart/2005/8/layout/hierarchy2"/>
    <dgm:cxn modelId="{89CFD432-FD4D-4FB2-AADD-94A01D0CBDAB}" type="presParOf" srcId="{19147B71-BE28-4BCF-9CB8-A5DB6A357311}" destId="{04D5442A-9ECE-4A4C-99F1-04EA2DA99C1C}" srcOrd="0" destOrd="0" presId="urn:microsoft.com/office/officeart/2005/8/layout/hierarchy2"/>
    <dgm:cxn modelId="{3F497626-0415-4085-BCE3-10F721C0CFAB}" type="presParOf" srcId="{19147B71-BE28-4BCF-9CB8-A5DB6A357311}" destId="{6F083768-20B1-4D4C-9E37-7CB99789C08B}" srcOrd="1" destOrd="0" presId="urn:microsoft.com/office/officeart/2005/8/layout/hierarchy2"/>
    <dgm:cxn modelId="{70383345-B378-4A18-8A1E-E0E84C304963}" type="presParOf" srcId="{6F083768-20B1-4D4C-9E37-7CB99789C08B}" destId="{82B5B8A9-B558-4752-B1CC-FB97A22905A3}" srcOrd="0" destOrd="0" presId="urn:microsoft.com/office/officeart/2005/8/layout/hierarchy2"/>
    <dgm:cxn modelId="{4064A01D-D580-45A9-8C9B-D656D11E6280}" type="presParOf" srcId="{82B5B8A9-B558-4752-B1CC-FB97A22905A3}" destId="{7DC9FD6A-B6CD-44CB-B32F-A1466E196DFE}" srcOrd="0" destOrd="0" presId="urn:microsoft.com/office/officeart/2005/8/layout/hierarchy2"/>
    <dgm:cxn modelId="{484DAE49-F19E-44A5-8B0D-F53DDA65E94C}" type="presParOf" srcId="{6F083768-20B1-4D4C-9E37-7CB99789C08B}" destId="{05E4D702-A04B-47CD-B842-449D7901789D}" srcOrd="1" destOrd="0" presId="urn:microsoft.com/office/officeart/2005/8/layout/hierarchy2"/>
    <dgm:cxn modelId="{9DAD43D3-9CC6-42D9-A4A1-C5DD89D8EA2F}" type="presParOf" srcId="{05E4D702-A04B-47CD-B842-449D7901789D}" destId="{2C1B88F6-B08C-405D-87EF-FFB62497ADC2}" srcOrd="0" destOrd="0" presId="urn:microsoft.com/office/officeart/2005/8/layout/hierarchy2"/>
    <dgm:cxn modelId="{47F688B7-224F-4A35-88BC-499112862E87}" type="presParOf" srcId="{05E4D702-A04B-47CD-B842-449D7901789D}" destId="{FD8BCAB2-2CDD-40A1-92D4-75321EF2C9F6}" srcOrd="1" destOrd="0" presId="urn:microsoft.com/office/officeart/2005/8/layout/hierarchy2"/>
    <dgm:cxn modelId="{BE811946-5EAB-4119-9F20-CEE926ABF2E0}" type="presParOf" srcId="{6F083768-20B1-4D4C-9E37-7CB99789C08B}" destId="{B228D36E-EEC0-43A6-B52A-05367D6E3975}" srcOrd="2" destOrd="0" presId="urn:microsoft.com/office/officeart/2005/8/layout/hierarchy2"/>
    <dgm:cxn modelId="{B16ADF85-1435-469E-8025-093CE7B957F6}" type="presParOf" srcId="{B228D36E-EEC0-43A6-B52A-05367D6E3975}" destId="{7943B185-D1E6-4C76-8ADF-C1BDFB407508}" srcOrd="0" destOrd="0" presId="urn:microsoft.com/office/officeart/2005/8/layout/hierarchy2"/>
    <dgm:cxn modelId="{31C23B43-2DA5-414C-B739-FA486C9D87D6}" type="presParOf" srcId="{6F083768-20B1-4D4C-9E37-7CB99789C08B}" destId="{E56C9496-6A33-425A-A811-ADEE659E1ADA}" srcOrd="3" destOrd="0" presId="urn:microsoft.com/office/officeart/2005/8/layout/hierarchy2"/>
    <dgm:cxn modelId="{A958F4F9-6CDA-4F06-80B8-B513C21F5B40}" type="presParOf" srcId="{E56C9496-6A33-425A-A811-ADEE659E1ADA}" destId="{3BDC3834-D9F5-47F4-996D-E8CCB0F2F0B6}" srcOrd="0" destOrd="0" presId="urn:microsoft.com/office/officeart/2005/8/layout/hierarchy2"/>
    <dgm:cxn modelId="{9792D783-0D36-44A8-B4D7-552A46558463}" type="presParOf" srcId="{E56C9496-6A33-425A-A811-ADEE659E1ADA}" destId="{1ACB285B-0193-41DF-8848-FE91C055FC87}" srcOrd="1" destOrd="0" presId="urn:microsoft.com/office/officeart/2005/8/layout/hierarchy2"/>
    <dgm:cxn modelId="{7AB7307B-BF71-4402-AEA2-1FB443191C84}" type="presParOf" srcId="{F9C32798-A097-48E9-BA87-423ED3DA2E1E}" destId="{B1EDC47C-0E68-4632-B512-CDFF111F7FAE}" srcOrd="4" destOrd="0" presId="urn:microsoft.com/office/officeart/2005/8/layout/hierarchy2"/>
    <dgm:cxn modelId="{280240C9-CD9F-442C-98D8-FBADC3359FA6}" type="presParOf" srcId="{B1EDC47C-0E68-4632-B512-CDFF111F7FAE}" destId="{8F51A544-6205-41DF-BCB1-56ABAF812149}" srcOrd="0" destOrd="0" presId="urn:microsoft.com/office/officeart/2005/8/layout/hierarchy2"/>
    <dgm:cxn modelId="{0E342EA1-8E0B-497A-A39E-EC79FFDD4572}" type="presParOf" srcId="{F9C32798-A097-48E9-BA87-423ED3DA2E1E}" destId="{75CF6CF7-8F07-48D7-8EA4-3748E876AD27}" srcOrd="5" destOrd="0" presId="urn:microsoft.com/office/officeart/2005/8/layout/hierarchy2"/>
    <dgm:cxn modelId="{7EC85350-28F1-42F6-8B4D-DECB9B0C11C1}" type="presParOf" srcId="{75CF6CF7-8F07-48D7-8EA4-3748E876AD27}" destId="{2C7D00AD-B5A2-4741-BE8B-A29FF622D73E}" srcOrd="0" destOrd="0" presId="urn:microsoft.com/office/officeart/2005/8/layout/hierarchy2"/>
    <dgm:cxn modelId="{C916228E-17BE-4E01-9A5A-A2B49045290D}" type="presParOf" srcId="{75CF6CF7-8F07-48D7-8EA4-3748E876AD27}" destId="{25780FBE-895C-4E67-A986-9CEFA90EBFBB}" srcOrd="1" destOrd="0" presId="urn:microsoft.com/office/officeart/2005/8/layout/hierarchy2"/>
    <dgm:cxn modelId="{62F5D30D-6247-4C65-BED1-C1F82F860E72}" type="presParOf" srcId="{25780FBE-895C-4E67-A986-9CEFA90EBFBB}" destId="{2ACD9A3D-FE43-42EF-9E62-566DF7781050}" srcOrd="0" destOrd="0" presId="urn:microsoft.com/office/officeart/2005/8/layout/hierarchy2"/>
    <dgm:cxn modelId="{13014CD8-BEB3-4379-BF8B-0986E16A08F2}" type="presParOf" srcId="{2ACD9A3D-FE43-42EF-9E62-566DF7781050}" destId="{F0D9B80D-FFEB-40ED-8AD2-02D4AC774F55}" srcOrd="0" destOrd="0" presId="urn:microsoft.com/office/officeart/2005/8/layout/hierarchy2"/>
    <dgm:cxn modelId="{72A43591-26FE-4E48-9BBF-08EC93E2C409}" type="presParOf" srcId="{25780FBE-895C-4E67-A986-9CEFA90EBFBB}" destId="{24D2B071-64F6-4354-9B8D-A2383134E779}" srcOrd="1" destOrd="0" presId="urn:microsoft.com/office/officeart/2005/8/layout/hierarchy2"/>
    <dgm:cxn modelId="{C1C270AA-5432-4244-A9ED-FEED7D5FA53D}" type="presParOf" srcId="{24D2B071-64F6-4354-9B8D-A2383134E779}" destId="{C1AD8EEA-C9D9-4897-A35E-0DE2F457A03E}" srcOrd="0" destOrd="0" presId="urn:microsoft.com/office/officeart/2005/8/layout/hierarchy2"/>
    <dgm:cxn modelId="{E6D36B53-622F-4CF8-BC85-8F3CF20669D9}" type="presParOf" srcId="{24D2B071-64F6-4354-9B8D-A2383134E779}" destId="{637171E3-039F-4361-8B22-7899616C01D5}" srcOrd="1" destOrd="0" presId="urn:microsoft.com/office/officeart/2005/8/layout/hierarchy2"/>
    <dgm:cxn modelId="{FDA9E6E1-29DD-4782-95FC-9A490F17293A}" type="presParOf" srcId="{25780FBE-895C-4E67-A986-9CEFA90EBFBB}" destId="{D4CF1A19-7B9C-4186-8E8F-E0035E6C3D42}" srcOrd="2" destOrd="0" presId="urn:microsoft.com/office/officeart/2005/8/layout/hierarchy2"/>
    <dgm:cxn modelId="{C181CD0D-F26D-4AD3-912B-1F5732F05BF4}" type="presParOf" srcId="{D4CF1A19-7B9C-4186-8E8F-E0035E6C3D42}" destId="{49D3C0C2-FC5F-47CC-9C33-121F83EFBBDD}" srcOrd="0" destOrd="0" presId="urn:microsoft.com/office/officeart/2005/8/layout/hierarchy2"/>
    <dgm:cxn modelId="{407D9F49-0729-41B6-8C86-88592D65CBDE}" type="presParOf" srcId="{25780FBE-895C-4E67-A986-9CEFA90EBFBB}" destId="{5BFBAB95-1A10-4D2C-8819-7C5BEA49DBBA}" srcOrd="3" destOrd="0" presId="urn:microsoft.com/office/officeart/2005/8/layout/hierarchy2"/>
    <dgm:cxn modelId="{5367DFBF-C2E3-48AB-9D6A-3F80F3A9D8C0}" type="presParOf" srcId="{5BFBAB95-1A10-4D2C-8819-7C5BEA49DBBA}" destId="{AEFE28A4-DED5-40FA-96E9-5A2D6C9D0B38}" srcOrd="0" destOrd="0" presId="urn:microsoft.com/office/officeart/2005/8/layout/hierarchy2"/>
    <dgm:cxn modelId="{24530385-A2EE-4A97-8C9C-AAD0A5BE3FBD}" type="presParOf" srcId="{5BFBAB95-1A10-4D2C-8819-7C5BEA49DBBA}" destId="{44E0886F-1586-4DEF-AA22-5AF520621128}" srcOrd="1" destOrd="0" presId="urn:microsoft.com/office/officeart/2005/8/layout/hierarchy2"/>
    <dgm:cxn modelId="{68664CF3-6DB1-45C3-A4FE-CB0E41B9C1C3}" type="presParOf" srcId="{F9C32798-A097-48E9-BA87-423ED3DA2E1E}" destId="{B90DA6F7-D88E-48AC-A998-0BE0EC7693DD}" srcOrd="6" destOrd="0" presId="urn:microsoft.com/office/officeart/2005/8/layout/hierarchy2"/>
    <dgm:cxn modelId="{F92012B2-8F9C-471B-9EE7-BEF06C1B1279}" type="presParOf" srcId="{B90DA6F7-D88E-48AC-A998-0BE0EC7693DD}" destId="{15A8349F-1444-4098-B211-4B74EAAAEBFD}" srcOrd="0" destOrd="0" presId="urn:microsoft.com/office/officeart/2005/8/layout/hierarchy2"/>
    <dgm:cxn modelId="{1179F1AB-0F04-4052-8CDE-8CE0068EE604}" type="presParOf" srcId="{F9C32798-A097-48E9-BA87-423ED3DA2E1E}" destId="{3C05CB70-FB43-4F8D-B97D-E25BCD20B6CC}" srcOrd="7" destOrd="0" presId="urn:microsoft.com/office/officeart/2005/8/layout/hierarchy2"/>
    <dgm:cxn modelId="{BFA36EDA-1DD5-4BE2-B8CD-3921A7BB1A30}" type="presParOf" srcId="{3C05CB70-FB43-4F8D-B97D-E25BCD20B6CC}" destId="{EC7D31EC-CFC3-491A-9568-75C77D8E8CAA}" srcOrd="0" destOrd="0" presId="urn:microsoft.com/office/officeart/2005/8/layout/hierarchy2"/>
    <dgm:cxn modelId="{AB30E0EA-7467-4CDC-BB8E-4771863F05DE}" type="presParOf" srcId="{3C05CB70-FB43-4F8D-B97D-E25BCD20B6CC}" destId="{87A154A7-3555-4B7E-9072-72A7F538DAAA}" srcOrd="1" destOrd="0" presId="urn:microsoft.com/office/officeart/2005/8/layout/hierarchy2"/>
    <dgm:cxn modelId="{D96EEDB7-D86A-46CD-A738-E1E0BFACAE99}" type="presParOf" srcId="{87A154A7-3555-4B7E-9072-72A7F538DAAA}" destId="{A1A4FC67-F095-490A-A8DC-50186993B176}" srcOrd="0" destOrd="0" presId="urn:microsoft.com/office/officeart/2005/8/layout/hierarchy2"/>
    <dgm:cxn modelId="{C821306A-CC08-4D38-BC26-131BC78797D3}" type="presParOf" srcId="{A1A4FC67-F095-490A-A8DC-50186993B176}" destId="{BF9EF562-EC39-4F0C-B9C9-24AA79DDFC1B}" srcOrd="0" destOrd="0" presId="urn:microsoft.com/office/officeart/2005/8/layout/hierarchy2"/>
    <dgm:cxn modelId="{7FB0A999-445B-4D80-9E19-14E14238A325}" type="presParOf" srcId="{87A154A7-3555-4B7E-9072-72A7F538DAAA}" destId="{8C8AADD1-7BB2-4638-9626-69447CC1E279}" srcOrd="1" destOrd="0" presId="urn:microsoft.com/office/officeart/2005/8/layout/hierarchy2"/>
    <dgm:cxn modelId="{AE4CF90B-566E-4E64-9B9F-8EBE5CF6AF8B}" type="presParOf" srcId="{8C8AADD1-7BB2-4638-9626-69447CC1E279}" destId="{567206FE-87B3-4304-98C3-BEF9C7BBBA1B}" srcOrd="0" destOrd="0" presId="urn:microsoft.com/office/officeart/2005/8/layout/hierarchy2"/>
    <dgm:cxn modelId="{CF8CF3F6-728E-4998-8661-6061F44B712F}" type="presParOf" srcId="{8C8AADD1-7BB2-4638-9626-69447CC1E279}" destId="{0D0F08FD-4648-442C-A009-476C55104523}" srcOrd="1" destOrd="0" presId="urn:microsoft.com/office/officeart/2005/8/layout/hierarchy2"/>
    <dgm:cxn modelId="{62E8D128-0E54-4715-AC58-B2D60FF758D9}" type="presParOf" srcId="{87A154A7-3555-4B7E-9072-72A7F538DAAA}" destId="{22CA3F47-D775-4E48-8390-67EFC876B7D2}" srcOrd="2" destOrd="0" presId="urn:microsoft.com/office/officeart/2005/8/layout/hierarchy2"/>
    <dgm:cxn modelId="{990ECCFD-F3F2-4457-8845-36DE74400759}" type="presParOf" srcId="{22CA3F47-D775-4E48-8390-67EFC876B7D2}" destId="{A5ECFFBE-8405-4C89-A7D3-FD205BCB586A}" srcOrd="0" destOrd="0" presId="urn:microsoft.com/office/officeart/2005/8/layout/hierarchy2"/>
    <dgm:cxn modelId="{4341A019-BEE4-40DD-8583-40B7086444EF}" type="presParOf" srcId="{87A154A7-3555-4B7E-9072-72A7F538DAAA}" destId="{F4386B8F-C45A-4E68-8EC9-57BEEB356A2C}" srcOrd="3" destOrd="0" presId="urn:microsoft.com/office/officeart/2005/8/layout/hierarchy2"/>
    <dgm:cxn modelId="{80D5E037-4F11-4E94-AAFD-26731E0445C3}" type="presParOf" srcId="{F4386B8F-C45A-4E68-8EC9-57BEEB356A2C}" destId="{F1205450-BA6D-4FA3-BB63-3D8BF5EBBDCF}" srcOrd="0" destOrd="0" presId="urn:microsoft.com/office/officeart/2005/8/layout/hierarchy2"/>
    <dgm:cxn modelId="{54573223-A879-45EA-94D4-224F6C66BEE6}" type="presParOf" srcId="{F4386B8F-C45A-4E68-8EC9-57BEEB356A2C}" destId="{8C88C36F-F2E5-400A-9402-703C329D0E96}"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3A5C95-1EA2-45FF-B08B-35336172AE7A}">
      <dsp:nvSpPr>
        <dsp:cNvPr id="0" name=""/>
        <dsp:cNvSpPr/>
      </dsp:nvSpPr>
      <dsp:spPr>
        <a:xfrm>
          <a:off x="967409" y="2509539"/>
          <a:ext cx="1342191" cy="1061572"/>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b="1" kern="1200" dirty="0"/>
            <a:t>Piano straordinario per la Giustizia nel Sud</a:t>
          </a:r>
        </a:p>
      </dsp:txBody>
      <dsp:txXfrm>
        <a:off x="998501" y="2540631"/>
        <a:ext cx="1280007" cy="999388"/>
      </dsp:txXfrm>
    </dsp:sp>
    <dsp:sp modelId="{86B43076-7599-4DEF-841E-F8293B7F31F1}">
      <dsp:nvSpPr>
        <dsp:cNvPr id="0" name=""/>
        <dsp:cNvSpPr/>
      </dsp:nvSpPr>
      <dsp:spPr>
        <a:xfrm rot="17341398">
          <a:off x="1484219" y="1872752"/>
          <a:ext cx="2449031" cy="19865"/>
        </a:xfrm>
        <a:custGeom>
          <a:avLst/>
          <a:gdLst/>
          <a:ahLst/>
          <a:cxnLst/>
          <a:rect l="0" t="0" r="0" b="0"/>
          <a:pathLst>
            <a:path>
              <a:moveTo>
                <a:pt x="0" y="9932"/>
              </a:moveTo>
              <a:lnTo>
                <a:pt x="2449031" y="9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t-IT" sz="800" kern="1200"/>
        </a:p>
      </dsp:txBody>
      <dsp:txXfrm>
        <a:off x="2647509" y="1821460"/>
        <a:ext cx="122451" cy="122451"/>
      </dsp:txXfrm>
    </dsp:sp>
    <dsp:sp modelId="{8DDE84FF-7BA8-4DF7-855B-FB522033EE32}">
      <dsp:nvSpPr>
        <dsp:cNvPr id="0" name=""/>
        <dsp:cNvSpPr/>
      </dsp:nvSpPr>
      <dsp:spPr>
        <a:xfrm>
          <a:off x="3107869" y="389497"/>
          <a:ext cx="1342191" cy="6710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cap="none" baseline="0" dirty="0"/>
            <a:t>Affrontare le emergenze - rendere più efficiente la risposta di giustizia</a:t>
          </a:r>
        </a:p>
      </dsp:txBody>
      <dsp:txXfrm>
        <a:off x="3127525" y="409153"/>
        <a:ext cx="1302879" cy="631783"/>
      </dsp:txXfrm>
    </dsp:sp>
    <dsp:sp modelId="{4D3BDF32-A05A-46AF-92FE-6D45CC6E343E}">
      <dsp:nvSpPr>
        <dsp:cNvPr id="0" name=""/>
        <dsp:cNvSpPr/>
      </dsp:nvSpPr>
      <dsp:spPr>
        <a:xfrm rot="19457599">
          <a:off x="4387916" y="522172"/>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515576"/>
        <a:ext cx="33058" cy="33058"/>
      </dsp:txXfrm>
    </dsp:sp>
    <dsp:sp modelId="{66FF4DE9-5709-43CB-B2B3-E70D74EC3B63}">
      <dsp:nvSpPr>
        <dsp:cNvPr id="0" name=""/>
        <dsp:cNvSpPr/>
      </dsp:nvSpPr>
      <dsp:spPr>
        <a:xfrm>
          <a:off x="4986937" y="3617"/>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dirty="0"/>
            <a:t>Interventi straordinari e di emergenza</a:t>
          </a:r>
        </a:p>
      </dsp:txBody>
      <dsp:txXfrm>
        <a:off x="5006593" y="23273"/>
        <a:ext cx="3742191" cy="631783"/>
      </dsp:txXfrm>
    </dsp:sp>
    <dsp:sp modelId="{5306FE96-3DFA-43B9-9A2B-5CD9BB94E1CE}">
      <dsp:nvSpPr>
        <dsp:cNvPr id="0" name=""/>
        <dsp:cNvSpPr/>
      </dsp:nvSpPr>
      <dsp:spPr>
        <a:xfrm rot="2142401">
          <a:off x="4387916" y="908052"/>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901456"/>
        <a:ext cx="33058" cy="33058"/>
      </dsp:txXfrm>
    </dsp:sp>
    <dsp:sp modelId="{CC164C7E-A883-4506-A5DC-9BB875BBCD8F}">
      <dsp:nvSpPr>
        <dsp:cNvPr id="0" name=""/>
        <dsp:cNvSpPr/>
      </dsp:nvSpPr>
      <dsp:spPr>
        <a:xfrm>
          <a:off x="4986937" y="775377"/>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dirty="0"/>
            <a:t>Interventi strutturali</a:t>
          </a:r>
        </a:p>
      </dsp:txBody>
      <dsp:txXfrm>
        <a:off x="5006593" y="795033"/>
        <a:ext cx="3742191" cy="631783"/>
      </dsp:txXfrm>
    </dsp:sp>
    <dsp:sp modelId="{DC8FBE74-DEEE-4085-BF3D-F98C69A597E2}">
      <dsp:nvSpPr>
        <dsp:cNvPr id="0" name=""/>
        <dsp:cNvSpPr/>
      </dsp:nvSpPr>
      <dsp:spPr>
        <a:xfrm rot="18958037">
          <a:off x="2153567" y="2644513"/>
          <a:ext cx="1110335" cy="19865"/>
        </a:xfrm>
        <a:custGeom>
          <a:avLst/>
          <a:gdLst/>
          <a:ahLst/>
          <a:cxnLst/>
          <a:rect l="0" t="0" r="0" b="0"/>
          <a:pathLst>
            <a:path>
              <a:moveTo>
                <a:pt x="0" y="9932"/>
              </a:moveTo>
              <a:lnTo>
                <a:pt x="1110335" y="9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680977" y="2626687"/>
        <a:ext cx="55516" cy="55516"/>
      </dsp:txXfrm>
    </dsp:sp>
    <dsp:sp modelId="{04D5442A-9ECE-4A4C-99F1-04EA2DA99C1C}">
      <dsp:nvSpPr>
        <dsp:cNvPr id="0" name=""/>
        <dsp:cNvSpPr/>
      </dsp:nvSpPr>
      <dsp:spPr>
        <a:xfrm>
          <a:off x="3107869" y="1933018"/>
          <a:ext cx="1342191" cy="6710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cap="none" baseline="0" dirty="0"/>
            <a:t>Qualificare i servizi ed i luoghi di servizio</a:t>
          </a:r>
        </a:p>
      </dsp:txBody>
      <dsp:txXfrm>
        <a:off x="3127525" y="1952674"/>
        <a:ext cx="1302879" cy="631783"/>
      </dsp:txXfrm>
    </dsp:sp>
    <dsp:sp modelId="{82B5B8A9-B558-4752-B1CC-FB97A22905A3}">
      <dsp:nvSpPr>
        <dsp:cNvPr id="0" name=""/>
        <dsp:cNvSpPr/>
      </dsp:nvSpPr>
      <dsp:spPr>
        <a:xfrm rot="19457599">
          <a:off x="4387916" y="2065693"/>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2059096"/>
        <a:ext cx="33058" cy="33058"/>
      </dsp:txXfrm>
    </dsp:sp>
    <dsp:sp modelId="{2C1B88F6-B08C-405D-87EF-FFB62497ADC2}">
      <dsp:nvSpPr>
        <dsp:cNvPr id="0" name=""/>
        <dsp:cNvSpPr/>
      </dsp:nvSpPr>
      <dsp:spPr>
        <a:xfrm>
          <a:off x="4986937" y="1547138"/>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cap="none" baseline="0" dirty="0"/>
            <a:t>Interventi di sviluppo dei servizi</a:t>
          </a:r>
        </a:p>
      </dsp:txBody>
      <dsp:txXfrm>
        <a:off x="5006593" y="1566794"/>
        <a:ext cx="3742191" cy="631783"/>
      </dsp:txXfrm>
    </dsp:sp>
    <dsp:sp modelId="{B228D36E-EEC0-43A6-B52A-05367D6E3975}">
      <dsp:nvSpPr>
        <dsp:cNvPr id="0" name=""/>
        <dsp:cNvSpPr/>
      </dsp:nvSpPr>
      <dsp:spPr>
        <a:xfrm rot="2142401">
          <a:off x="4387916" y="2451573"/>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2444976"/>
        <a:ext cx="33058" cy="33058"/>
      </dsp:txXfrm>
    </dsp:sp>
    <dsp:sp modelId="{3BDC3834-D9F5-47F4-996D-E8CCB0F2F0B6}">
      <dsp:nvSpPr>
        <dsp:cNvPr id="0" name=""/>
        <dsp:cNvSpPr/>
      </dsp:nvSpPr>
      <dsp:spPr>
        <a:xfrm>
          <a:off x="4986937" y="2318898"/>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cap="none" baseline="0" dirty="0"/>
            <a:t>Interventi di sviluppo dell’edilizia giudiziaria</a:t>
          </a:r>
        </a:p>
      </dsp:txBody>
      <dsp:txXfrm>
        <a:off x="5006593" y="2338554"/>
        <a:ext cx="3742191" cy="631783"/>
      </dsp:txXfrm>
    </dsp:sp>
    <dsp:sp modelId="{B1EDC47C-0E68-4632-B512-CDFF111F7FAE}">
      <dsp:nvSpPr>
        <dsp:cNvPr id="0" name=""/>
        <dsp:cNvSpPr/>
      </dsp:nvSpPr>
      <dsp:spPr>
        <a:xfrm rot="2641963">
          <a:off x="2153567" y="3416273"/>
          <a:ext cx="1110335" cy="19865"/>
        </a:xfrm>
        <a:custGeom>
          <a:avLst/>
          <a:gdLst/>
          <a:ahLst/>
          <a:cxnLst/>
          <a:rect l="0" t="0" r="0" b="0"/>
          <a:pathLst>
            <a:path>
              <a:moveTo>
                <a:pt x="0" y="9932"/>
              </a:moveTo>
              <a:lnTo>
                <a:pt x="1110335" y="9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680977" y="3398447"/>
        <a:ext cx="55516" cy="55516"/>
      </dsp:txXfrm>
    </dsp:sp>
    <dsp:sp modelId="{2C7D00AD-B5A2-4741-BE8B-A29FF622D73E}">
      <dsp:nvSpPr>
        <dsp:cNvPr id="0" name=""/>
        <dsp:cNvSpPr/>
      </dsp:nvSpPr>
      <dsp:spPr>
        <a:xfrm>
          <a:off x="3107869" y="3476538"/>
          <a:ext cx="1342191" cy="6710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cap="none" baseline="0" dirty="0"/>
            <a:t>Supportare e semplificare il lavoro degli attori della Giustizia </a:t>
          </a:r>
        </a:p>
      </dsp:txBody>
      <dsp:txXfrm>
        <a:off x="3127525" y="3496194"/>
        <a:ext cx="1302879" cy="631783"/>
      </dsp:txXfrm>
    </dsp:sp>
    <dsp:sp modelId="{2ACD9A3D-FE43-42EF-9E62-566DF7781050}">
      <dsp:nvSpPr>
        <dsp:cNvPr id="0" name=""/>
        <dsp:cNvSpPr/>
      </dsp:nvSpPr>
      <dsp:spPr>
        <a:xfrm rot="19457599">
          <a:off x="4387916" y="3609213"/>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3602616"/>
        <a:ext cx="33058" cy="33058"/>
      </dsp:txXfrm>
    </dsp:sp>
    <dsp:sp modelId="{C1AD8EEA-C9D9-4897-A35E-0DE2F457A03E}">
      <dsp:nvSpPr>
        <dsp:cNvPr id="0" name=""/>
        <dsp:cNvSpPr/>
      </dsp:nvSpPr>
      <dsp:spPr>
        <a:xfrm>
          <a:off x="4986937" y="3090658"/>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dirty="0"/>
            <a:t>Interventi di potenziamento degli strumenti per la Giustizia Civile</a:t>
          </a:r>
        </a:p>
      </dsp:txBody>
      <dsp:txXfrm>
        <a:off x="5006593" y="3110314"/>
        <a:ext cx="3742191" cy="631783"/>
      </dsp:txXfrm>
    </dsp:sp>
    <dsp:sp modelId="{D4CF1A19-7B9C-4186-8E8F-E0035E6C3D42}">
      <dsp:nvSpPr>
        <dsp:cNvPr id="0" name=""/>
        <dsp:cNvSpPr/>
      </dsp:nvSpPr>
      <dsp:spPr>
        <a:xfrm rot="2142401">
          <a:off x="4387916" y="3995093"/>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3988496"/>
        <a:ext cx="33058" cy="33058"/>
      </dsp:txXfrm>
    </dsp:sp>
    <dsp:sp modelId="{AEFE28A4-DED5-40FA-96E9-5A2D6C9D0B38}">
      <dsp:nvSpPr>
        <dsp:cNvPr id="0" name=""/>
        <dsp:cNvSpPr/>
      </dsp:nvSpPr>
      <dsp:spPr>
        <a:xfrm>
          <a:off x="4986937" y="3862418"/>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dirty="0"/>
            <a:t>Interventi di semplificazione delle procedure</a:t>
          </a:r>
        </a:p>
      </dsp:txBody>
      <dsp:txXfrm>
        <a:off x="5006593" y="3882074"/>
        <a:ext cx="3742191" cy="631783"/>
      </dsp:txXfrm>
    </dsp:sp>
    <dsp:sp modelId="{B90DA6F7-D88E-48AC-A998-0BE0EC7693DD}">
      <dsp:nvSpPr>
        <dsp:cNvPr id="0" name=""/>
        <dsp:cNvSpPr/>
      </dsp:nvSpPr>
      <dsp:spPr>
        <a:xfrm rot="4258602">
          <a:off x="1484219" y="4188033"/>
          <a:ext cx="2449031" cy="19865"/>
        </a:xfrm>
        <a:custGeom>
          <a:avLst/>
          <a:gdLst/>
          <a:ahLst/>
          <a:cxnLst/>
          <a:rect l="0" t="0" r="0" b="0"/>
          <a:pathLst>
            <a:path>
              <a:moveTo>
                <a:pt x="0" y="9932"/>
              </a:moveTo>
              <a:lnTo>
                <a:pt x="2449031" y="9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t-IT" sz="800" kern="1200"/>
        </a:p>
      </dsp:txBody>
      <dsp:txXfrm>
        <a:off x="2647509" y="4136740"/>
        <a:ext cx="122451" cy="122451"/>
      </dsp:txXfrm>
    </dsp:sp>
    <dsp:sp modelId="{EC7D31EC-CFC3-491A-9568-75C77D8E8CAA}">
      <dsp:nvSpPr>
        <dsp:cNvPr id="0" name=""/>
        <dsp:cNvSpPr/>
      </dsp:nvSpPr>
      <dsp:spPr>
        <a:xfrm>
          <a:off x="3107869" y="5020058"/>
          <a:ext cx="1342191" cy="6710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cap="none" baseline="0" dirty="0"/>
            <a:t>Rafforzare l’organizzazione della giurisdizione</a:t>
          </a:r>
        </a:p>
      </dsp:txBody>
      <dsp:txXfrm>
        <a:off x="3127525" y="5039714"/>
        <a:ext cx="1302879" cy="631783"/>
      </dsp:txXfrm>
    </dsp:sp>
    <dsp:sp modelId="{A1A4FC67-F095-490A-A8DC-50186993B176}">
      <dsp:nvSpPr>
        <dsp:cNvPr id="0" name=""/>
        <dsp:cNvSpPr/>
      </dsp:nvSpPr>
      <dsp:spPr>
        <a:xfrm rot="19457599">
          <a:off x="4387916" y="5152733"/>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5146137"/>
        <a:ext cx="33058" cy="33058"/>
      </dsp:txXfrm>
    </dsp:sp>
    <dsp:sp modelId="{567206FE-87B3-4304-98C3-BEF9C7BBBA1B}">
      <dsp:nvSpPr>
        <dsp:cNvPr id="0" name=""/>
        <dsp:cNvSpPr/>
      </dsp:nvSpPr>
      <dsp:spPr>
        <a:xfrm>
          <a:off x="4986937" y="4634178"/>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cap="none" baseline="0" dirty="0"/>
            <a:t>Interventi per rendere più efficace l’organizzazione</a:t>
          </a:r>
        </a:p>
      </dsp:txBody>
      <dsp:txXfrm>
        <a:off x="5006593" y="4653834"/>
        <a:ext cx="3742191" cy="631783"/>
      </dsp:txXfrm>
    </dsp:sp>
    <dsp:sp modelId="{22CA3F47-D775-4E48-8390-67EFC876B7D2}">
      <dsp:nvSpPr>
        <dsp:cNvPr id="0" name=""/>
        <dsp:cNvSpPr/>
      </dsp:nvSpPr>
      <dsp:spPr>
        <a:xfrm rot="2142401">
          <a:off x="4387916" y="5538613"/>
          <a:ext cx="661165" cy="19865"/>
        </a:xfrm>
        <a:custGeom>
          <a:avLst/>
          <a:gdLst/>
          <a:ahLst/>
          <a:cxnLst/>
          <a:rect l="0" t="0" r="0" b="0"/>
          <a:pathLst>
            <a:path>
              <a:moveTo>
                <a:pt x="0" y="9932"/>
              </a:moveTo>
              <a:lnTo>
                <a:pt x="661165" y="9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701970" y="5532017"/>
        <a:ext cx="33058" cy="33058"/>
      </dsp:txXfrm>
    </dsp:sp>
    <dsp:sp modelId="{F1205450-BA6D-4FA3-BB63-3D8BF5EBBDCF}">
      <dsp:nvSpPr>
        <dsp:cNvPr id="0" name=""/>
        <dsp:cNvSpPr/>
      </dsp:nvSpPr>
      <dsp:spPr>
        <a:xfrm>
          <a:off x="4986937" y="5405938"/>
          <a:ext cx="3781503" cy="671095"/>
        </a:xfrm>
        <a:prstGeom prst="roundRect">
          <a:avLst>
            <a:gd name="adj" fmla="val 1000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it-IT" sz="1400" kern="1200" cap="none" baseline="0" dirty="0"/>
            <a:t>Interventi per qualificare e professionalizzare il personale della Giustizia</a:t>
          </a:r>
        </a:p>
      </dsp:txBody>
      <dsp:txXfrm>
        <a:off x="5006593" y="5425594"/>
        <a:ext cx="3742191" cy="63178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53F6ED8B-CF52-4A64-BACC-61D9C1041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a:p>
        </p:txBody>
      </p:sp>
      <p:sp>
        <p:nvSpPr>
          <p:cNvPr id="3" name="Segnaposto data 2">
            <a:extLst>
              <a:ext uri="{FF2B5EF4-FFF2-40B4-BE49-F238E27FC236}">
                <a16:creationId xmlns:a16="http://schemas.microsoft.com/office/drawing/2014/main" id="{0D7022B2-02C5-4E03-99BC-0BA3C57AC49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DBC54730-5EBA-4920-A6C4-7F8458A7F940}" type="datetime1">
              <a:rPr lang="it-IT" smtClean="0"/>
              <a:t>03/03/2022</a:t>
            </a:fld>
            <a:endParaRPr lang="it-IT"/>
          </a:p>
        </p:txBody>
      </p:sp>
      <p:sp>
        <p:nvSpPr>
          <p:cNvPr id="4" name="Segnaposto piè di pagina 3">
            <a:extLst>
              <a:ext uri="{FF2B5EF4-FFF2-40B4-BE49-F238E27FC236}">
                <a16:creationId xmlns:a16="http://schemas.microsoft.com/office/drawing/2014/main" id="{BC3FEE8C-8D38-4F2A-950E-071C6823E27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a:p>
        </p:txBody>
      </p:sp>
      <p:sp>
        <p:nvSpPr>
          <p:cNvPr id="5" name="Segnaposto numero diapositiva 4">
            <a:extLst>
              <a:ext uri="{FF2B5EF4-FFF2-40B4-BE49-F238E27FC236}">
                <a16:creationId xmlns:a16="http://schemas.microsoft.com/office/drawing/2014/main" id="{8C567A6D-959B-4552-AB8D-4CCA819CAA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BF9A36D-7FAC-478F-9944-F324014F6FD1}" type="slidenum">
              <a:rPr lang="it-IT" smtClean="0"/>
              <a:t>‹N›</a:t>
            </a:fld>
            <a:endParaRPr lang="it-IT"/>
          </a:p>
        </p:txBody>
      </p:sp>
    </p:spTree>
    <p:extLst>
      <p:ext uri="{BB962C8B-B14F-4D97-AF65-F5344CB8AC3E}">
        <p14:creationId xmlns:p14="http://schemas.microsoft.com/office/powerpoint/2010/main" val="13424676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noProof="0"/>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EC1C34-318D-43A8-83F5-3AC8647FE75E}" type="datetime1">
              <a:rPr lang="it-IT" smtClean="0"/>
              <a:pPr/>
              <a:t>03/03/2022</a:t>
            </a:fld>
            <a:endParaRPr lang="it-IT" dirty="0"/>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it-IT" noProof="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noProof="0"/>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4B9A9E5-4F7F-4A7D-9DE1-899232329269}" type="slidenum">
              <a:rPr lang="it-IT" noProof="0" smtClean="0"/>
              <a:t>‹N›</a:t>
            </a:fld>
            <a:endParaRPr lang="it-IT" noProof="0"/>
          </a:p>
        </p:txBody>
      </p:sp>
    </p:spTree>
    <p:extLst>
      <p:ext uri="{BB962C8B-B14F-4D97-AF65-F5344CB8AC3E}">
        <p14:creationId xmlns:p14="http://schemas.microsoft.com/office/powerpoint/2010/main" val="138778318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D4B9A9E5-4F7F-4A7D-9DE1-899232329269}" type="slidenum">
              <a:rPr lang="it-IT" smtClean="0"/>
              <a:t>1</a:t>
            </a:fld>
            <a:endParaRPr lang="it-IT"/>
          </a:p>
        </p:txBody>
      </p:sp>
    </p:spTree>
    <p:extLst>
      <p:ext uri="{BB962C8B-B14F-4D97-AF65-F5344CB8AC3E}">
        <p14:creationId xmlns:p14="http://schemas.microsoft.com/office/powerpoint/2010/main" val="3842955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D4B9A9E5-4F7F-4A7D-9DE1-899232329269}" type="slidenum">
              <a:rPr lang="it-IT" smtClean="0"/>
              <a:t>2</a:t>
            </a:fld>
            <a:endParaRPr lang="it-IT"/>
          </a:p>
        </p:txBody>
      </p:sp>
    </p:spTree>
    <p:extLst>
      <p:ext uri="{BB962C8B-B14F-4D97-AF65-F5344CB8AC3E}">
        <p14:creationId xmlns:p14="http://schemas.microsoft.com/office/powerpoint/2010/main" val="2303512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D4B9A9E5-4F7F-4A7D-9DE1-899232329269}" type="slidenum">
              <a:rPr lang="it-IT" smtClean="0"/>
              <a:t>6</a:t>
            </a:fld>
            <a:endParaRPr lang="it-IT"/>
          </a:p>
        </p:txBody>
      </p:sp>
    </p:spTree>
    <p:extLst>
      <p:ext uri="{BB962C8B-B14F-4D97-AF65-F5344CB8AC3E}">
        <p14:creationId xmlns:p14="http://schemas.microsoft.com/office/powerpoint/2010/main" val="28400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D4B9A9E5-4F7F-4A7D-9DE1-899232329269}" type="slidenum">
              <a:rPr lang="it-IT" smtClean="0"/>
              <a:t>7</a:t>
            </a:fld>
            <a:endParaRPr lang="it-IT"/>
          </a:p>
        </p:txBody>
      </p:sp>
    </p:spTree>
    <p:extLst>
      <p:ext uri="{BB962C8B-B14F-4D97-AF65-F5344CB8AC3E}">
        <p14:creationId xmlns:p14="http://schemas.microsoft.com/office/powerpoint/2010/main" val="42321034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D4B9A9E5-4F7F-4A7D-9DE1-899232329269}" type="slidenum">
              <a:rPr lang="it-IT" smtClean="0"/>
              <a:t>9</a:t>
            </a:fld>
            <a:endParaRPr lang="it-IT"/>
          </a:p>
        </p:txBody>
      </p:sp>
    </p:spTree>
    <p:extLst>
      <p:ext uri="{BB962C8B-B14F-4D97-AF65-F5344CB8AC3E}">
        <p14:creationId xmlns:p14="http://schemas.microsoft.com/office/powerpoint/2010/main" val="1836112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D4B9A9E5-4F7F-4A7D-9DE1-899232329269}" type="slidenum">
              <a:rPr lang="it-IT" smtClean="0"/>
              <a:t>14</a:t>
            </a:fld>
            <a:endParaRPr lang="it-IT"/>
          </a:p>
        </p:txBody>
      </p:sp>
    </p:spTree>
    <p:extLst>
      <p:ext uri="{BB962C8B-B14F-4D97-AF65-F5344CB8AC3E}">
        <p14:creationId xmlns:p14="http://schemas.microsoft.com/office/powerpoint/2010/main" val="161650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D4B9A9E5-4F7F-4A7D-9DE1-899232329269}" type="slidenum">
              <a:rPr lang="it-IT" smtClean="0"/>
              <a:t>15</a:t>
            </a:fld>
            <a:endParaRPr lang="it-IT"/>
          </a:p>
        </p:txBody>
      </p:sp>
    </p:spTree>
    <p:extLst>
      <p:ext uri="{BB962C8B-B14F-4D97-AF65-F5344CB8AC3E}">
        <p14:creationId xmlns:p14="http://schemas.microsoft.com/office/powerpoint/2010/main" val="39283679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svg"/><Relationship Id="rId7" Type="http://schemas.openxmlformats.org/officeDocument/2006/relationships/image" Target="../media/image20.sv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2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2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Pr>
        <a:solidFill>
          <a:schemeClr val="accent2"/>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416040" y="4434840"/>
            <a:ext cx="4941771" cy="1122202"/>
          </a:xfrm>
        </p:spPr>
        <p:txBody>
          <a:bodyPr rtlCol="0" anchor="b">
            <a:noAutofit/>
          </a:bodyPr>
          <a:lstStyle>
            <a:lvl1pPr algn="l">
              <a:defRPr sz="3600" cap="all" spc="150" baseline="0">
                <a:solidFill>
                  <a:schemeClr val="tx1">
                    <a:lumMod val="75000"/>
                    <a:lumOff val="25000"/>
                  </a:schemeClr>
                </a:solidFill>
              </a:defRPr>
            </a:lvl1pPr>
          </a:lstStyle>
          <a:p>
            <a:pPr rtl="0"/>
            <a:r>
              <a:rPr lang="it-IT" noProof="0"/>
              <a:t>FARE CLIC PER MODIFICARE LO STILE DEL TITOLO</a:t>
            </a:r>
          </a:p>
        </p:txBody>
      </p:sp>
      <p:sp>
        <p:nvSpPr>
          <p:cNvPr id="3" name="Sottotitolo 2">
            <a:extLst>
              <a:ext uri="{FF2B5EF4-FFF2-40B4-BE49-F238E27FC236}">
                <a16:creationId xmlns:a16="http://schemas.microsoft.com/office/drawing/2014/main" id="{55457758-A125-4CEA-A3D5-CBD010417BD2}"/>
              </a:ext>
            </a:extLst>
          </p:cNvPr>
          <p:cNvSpPr>
            <a:spLocks noGrp="1"/>
          </p:cNvSpPr>
          <p:nvPr>
            <p:ph type="subTitle" idx="1"/>
          </p:nvPr>
        </p:nvSpPr>
        <p:spPr>
          <a:xfrm>
            <a:off x="6416041" y="5586890"/>
            <a:ext cx="4941770" cy="396660"/>
          </a:xfrm>
        </p:spPr>
        <p:txBody>
          <a:bodyPr rtlCol="0">
            <a:normAutofit/>
          </a:bodyPr>
          <a:lstStyle>
            <a:lvl1pPr marL="0" indent="0" algn="l">
              <a:lnSpc>
                <a:spcPct val="100000"/>
              </a:lnSpc>
              <a:buNone/>
              <a:defRPr sz="16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Fare clic per modificare lo stile del sottotitolo dello schema</a:t>
            </a:r>
          </a:p>
        </p:txBody>
      </p:sp>
      <p:pic>
        <p:nvPicPr>
          <p:cNvPr id="8" name="Elemento grafico 7">
            <a:extLst>
              <a:ext uri="{FF2B5EF4-FFF2-40B4-BE49-F238E27FC236}">
                <a16:creationId xmlns:a16="http://schemas.microsoft.com/office/drawing/2014/main" id="{A04F1E16-9A84-4D0E-9706-79C396AF6AE6}"/>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9358" t="23650" b="-1"/>
          <a:stretch/>
        </p:blipFill>
        <p:spPr>
          <a:xfrm>
            <a:off x="0" y="0"/>
            <a:ext cx="9488312" cy="5054323"/>
          </a:xfrm>
          <a:prstGeom prst="rect">
            <a:avLst/>
          </a:prstGeom>
        </p:spPr>
      </p:pic>
    </p:spTree>
    <p:extLst>
      <p:ext uri="{BB962C8B-B14F-4D97-AF65-F5344CB8AC3E}">
        <p14:creationId xmlns:p14="http://schemas.microsoft.com/office/powerpoint/2010/main" val="913108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Agenda">
    <p:bg>
      <p:bgPr>
        <a:solidFill>
          <a:schemeClr val="bg1"/>
        </a:solidFill>
        <a:effectLst/>
      </p:bgPr>
    </p:bg>
    <p:spTree>
      <p:nvGrpSpPr>
        <p:cNvPr id="1" name=""/>
        <p:cNvGrpSpPr/>
        <p:nvPr/>
      </p:nvGrpSpPr>
      <p:grpSpPr>
        <a:xfrm>
          <a:off x="0" y="0"/>
          <a:ext cx="0" cy="0"/>
          <a:chOff x="0" y="0"/>
          <a:chExt cx="0" cy="0"/>
        </a:xfrm>
      </p:grpSpPr>
      <p:pic>
        <p:nvPicPr>
          <p:cNvPr id="8" name="Elemento grafico 7">
            <a:extLst>
              <a:ext uri="{FF2B5EF4-FFF2-40B4-BE49-F238E27FC236}">
                <a16:creationId xmlns:a16="http://schemas.microsoft.com/office/drawing/2014/main" id="{D514C6BF-376E-43E8-881D-2E767426990A}"/>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t="18301" r="28341" b="23071"/>
          <a:stretch/>
        </p:blipFill>
        <p:spPr>
          <a:xfrm>
            <a:off x="5488815" y="0"/>
            <a:ext cx="6703185" cy="6858000"/>
          </a:xfrm>
          <a:prstGeom prst="rect">
            <a:avLst/>
          </a:prstGeom>
        </p:spPr>
      </p:pic>
      <p:sp>
        <p:nvSpPr>
          <p:cNvPr id="2" name="Titolo 1">
            <a:extLst>
              <a:ext uri="{FF2B5EF4-FFF2-40B4-BE49-F238E27FC236}">
                <a16:creationId xmlns:a16="http://schemas.microsoft.com/office/drawing/2014/main" id="{3F0A9B92-C2D0-466A-A680-A35832C452B3}"/>
              </a:ext>
            </a:extLst>
          </p:cNvPr>
          <p:cNvSpPr>
            <a:spLocks noGrp="1"/>
          </p:cNvSpPr>
          <p:nvPr>
            <p:ph type="title" hasCustomPrompt="1"/>
          </p:nvPr>
        </p:nvSpPr>
        <p:spPr>
          <a:xfrm>
            <a:off x="1333499" y="1020445"/>
            <a:ext cx="3171825" cy="1325563"/>
          </a:xfrm>
        </p:spPr>
        <p:txBody>
          <a:bodyPr rtlCol="0" anchor="b">
            <a:normAutofit/>
          </a:bodyPr>
          <a:lstStyle>
            <a:lvl1pPr>
              <a:defRPr sz="2800" spc="150" baseline="0">
                <a:solidFill>
                  <a:schemeClr val="tx1">
                    <a:lumMod val="75000"/>
                    <a:lumOff val="25000"/>
                  </a:schemeClr>
                </a:solidFill>
              </a:defRPr>
            </a:lvl1pPr>
          </a:lstStyle>
          <a:p>
            <a:pPr rtl="0"/>
            <a:r>
              <a:rPr lang="it-IT" noProof="0"/>
              <a:t>FARE CLIC PER MODIFICARE LO STILE DEL TITOLO</a:t>
            </a:r>
          </a:p>
        </p:txBody>
      </p:sp>
      <p:sp>
        <p:nvSpPr>
          <p:cNvPr id="3" name="Segnaposto contenuto 2">
            <a:extLst>
              <a:ext uri="{FF2B5EF4-FFF2-40B4-BE49-F238E27FC236}">
                <a16:creationId xmlns:a16="http://schemas.microsoft.com/office/drawing/2014/main" id="{2DA41CE6-5A88-4C5C-B2A4-6A5D2153B16F}"/>
              </a:ext>
            </a:extLst>
          </p:cNvPr>
          <p:cNvSpPr>
            <a:spLocks noGrp="1"/>
          </p:cNvSpPr>
          <p:nvPr>
            <p:ph idx="1" hasCustomPrompt="1"/>
          </p:nvPr>
        </p:nvSpPr>
        <p:spPr>
          <a:xfrm>
            <a:off x="1333499" y="2924175"/>
            <a:ext cx="3171825" cy="2519363"/>
          </a:xfrm>
        </p:spPr>
        <p:txBody>
          <a:bodyPr rtlCol="0">
            <a:normAutofit/>
          </a:bodyPr>
          <a:lstStyle>
            <a:lvl1pPr marL="0" indent="0">
              <a:lnSpc>
                <a:spcPct val="120000"/>
              </a:lnSpc>
              <a:spcBef>
                <a:spcPts val="1000"/>
              </a:spcBef>
              <a:buNone/>
              <a:defRPr sz="1400">
                <a:solidFill>
                  <a:schemeClr val="tx1">
                    <a:lumMod val="75000"/>
                    <a:lumOff val="25000"/>
                  </a:schemeClr>
                </a:solidFill>
              </a:defRPr>
            </a:lvl1pPr>
            <a:lvl2pPr marL="457200" indent="0">
              <a:lnSpc>
                <a:spcPct val="120000"/>
              </a:lnSpc>
              <a:spcBef>
                <a:spcPts val="1000"/>
              </a:spcBef>
              <a:buNone/>
              <a:defRPr sz="1400">
                <a:solidFill>
                  <a:schemeClr val="tx1">
                    <a:lumMod val="75000"/>
                    <a:lumOff val="25000"/>
                  </a:schemeClr>
                </a:solidFill>
              </a:defRPr>
            </a:lvl2pPr>
            <a:lvl3pPr marL="914400" indent="0">
              <a:lnSpc>
                <a:spcPct val="120000"/>
              </a:lnSpc>
              <a:spcBef>
                <a:spcPts val="1000"/>
              </a:spcBef>
              <a:buNone/>
              <a:defRPr sz="1400">
                <a:solidFill>
                  <a:schemeClr val="tx1">
                    <a:lumMod val="75000"/>
                    <a:lumOff val="25000"/>
                  </a:schemeClr>
                </a:solidFill>
              </a:defRPr>
            </a:lvl3pPr>
            <a:lvl4pPr marL="1371600" indent="0">
              <a:lnSpc>
                <a:spcPct val="120000"/>
              </a:lnSpc>
              <a:spcBef>
                <a:spcPts val="1000"/>
              </a:spcBef>
              <a:buNone/>
              <a:defRPr sz="1400">
                <a:solidFill>
                  <a:schemeClr val="tx1">
                    <a:lumMod val="75000"/>
                    <a:lumOff val="25000"/>
                  </a:schemeClr>
                </a:solidFill>
              </a:defRPr>
            </a:lvl4pPr>
            <a:lvl5pPr marL="1828800" indent="0">
              <a:lnSpc>
                <a:spcPct val="120000"/>
              </a:lnSpc>
              <a:spcBef>
                <a:spcPts val="1000"/>
              </a:spcBef>
              <a:buNone/>
              <a:defRPr sz="1400">
                <a:solidFill>
                  <a:schemeClr val="tx1">
                    <a:lumMod val="75000"/>
                    <a:lumOff val="25000"/>
                  </a:schemeClr>
                </a:solidFill>
              </a:defRPr>
            </a:lvl5pPr>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a:extLst>
              <a:ext uri="{FF2B5EF4-FFF2-40B4-BE49-F238E27FC236}">
                <a16:creationId xmlns:a16="http://schemas.microsoft.com/office/drawing/2014/main" id="{A39F5093-3C53-4152-B8FE-0522E0795269}"/>
              </a:ext>
            </a:extLst>
          </p:cNvPr>
          <p:cNvSpPr>
            <a:spLocks noGrp="1"/>
          </p:cNvSpPr>
          <p:nvPr>
            <p:ph type="dt" sz="half" idx="10"/>
          </p:nvPr>
        </p:nvSpPr>
        <p:spPr>
          <a:xfrm>
            <a:off x="1333500" y="6356350"/>
            <a:ext cx="985157" cy="365125"/>
          </a:xfrm>
        </p:spPr>
        <p:txBody>
          <a:bodyPr rtlCol="0"/>
          <a:lstStyle>
            <a:lvl1pPr>
              <a:defRPr sz="900"/>
            </a:lvl1pPr>
          </a:lstStyle>
          <a:p>
            <a:pPr rtl="0"/>
            <a:r>
              <a:rPr lang="it-IT" noProof="0"/>
              <a:t>20XX</a:t>
            </a:r>
          </a:p>
        </p:txBody>
      </p:sp>
      <p:sp>
        <p:nvSpPr>
          <p:cNvPr id="5" name="Segnaposto piè di pagina 4">
            <a:extLst>
              <a:ext uri="{FF2B5EF4-FFF2-40B4-BE49-F238E27FC236}">
                <a16:creationId xmlns:a16="http://schemas.microsoft.com/office/drawing/2014/main" id="{7727F11D-8AF8-44D6-A48B-D8C7779B8B08}"/>
              </a:ext>
            </a:extLst>
          </p:cNvPr>
          <p:cNvSpPr>
            <a:spLocks noGrp="1"/>
          </p:cNvSpPr>
          <p:nvPr>
            <p:ph type="ftr" sz="quarter" idx="11"/>
          </p:nvPr>
        </p:nvSpPr>
        <p:spPr>
          <a:xfrm>
            <a:off x="2669886" y="6356349"/>
            <a:ext cx="2482842" cy="365125"/>
          </a:xfrm>
        </p:spPr>
        <p:txBody>
          <a:bodyPr rtlCol="0"/>
          <a:lstStyle>
            <a:lvl1pPr>
              <a:defRPr sz="900"/>
            </a:lvl1pPr>
          </a:lstStyle>
          <a:p>
            <a:pPr rtl="0"/>
            <a:r>
              <a:rPr lang="it-IT" noProof="0"/>
              <a:t>Presentazione</a:t>
            </a:r>
          </a:p>
        </p:txBody>
      </p:sp>
      <p:sp>
        <p:nvSpPr>
          <p:cNvPr id="6" name="Segnaposto numero diapositiva 5">
            <a:extLst>
              <a:ext uri="{FF2B5EF4-FFF2-40B4-BE49-F238E27FC236}">
                <a16:creationId xmlns:a16="http://schemas.microsoft.com/office/drawing/2014/main" id="{658C0879-6B0F-4AF6-A997-EC61DA8964AE}"/>
              </a:ext>
            </a:extLst>
          </p:cNvPr>
          <p:cNvSpPr>
            <a:spLocks noGrp="1"/>
          </p:cNvSpPr>
          <p:nvPr>
            <p:ph type="sldNum" sz="quarter" idx="12"/>
          </p:nvPr>
        </p:nvSpPr>
        <p:spPr>
          <a:xfrm>
            <a:off x="5536305" y="6356350"/>
            <a:ext cx="987552" cy="365125"/>
          </a:xfrm>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2631270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quenza temporale">
    <p:spTree>
      <p:nvGrpSpPr>
        <p:cNvPr id="1" name=""/>
        <p:cNvGrpSpPr/>
        <p:nvPr/>
      </p:nvGrpSpPr>
      <p:grpSpPr>
        <a:xfrm>
          <a:off x="0" y="0"/>
          <a:ext cx="0" cy="0"/>
          <a:chOff x="0" y="0"/>
          <a:chExt cx="0" cy="0"/>
        </a:xfrm>
      </p:grpSpPr>
      <p:sp>
        <p:nvSpPr>
          <p:cNvPr id="12" name="Elemento grafico 10">
            <a:extLst>
              <a:ext uri="{FF2B5EF4-FFF2-40B4-BE49-F238E27FC236}">
                <a16:creationId xmlns:a16="http://schemas.microsoft.com/office/drawing/2014/main" id="{9D2AF524-D4B4-4A3A-9CE4-EDAFE1D5A37B}"/>
              </a:ext>
              <a:ext uri="{C183D7F6-B498-43B3-948B-1728B52AA6E4}">
                <adec:decorative xmlns:adec="http://schemas.microsoft.com/office/drawing/2017/decorative" val="1"/>
              </a:ext>
            </a:extLst>
          </p:cNvPr>
          <p:cNvSpPr/>
          <p:nvPr/>
        </p:nvSpPr>
        <p:spPr>
          <a:xfrm>
            <a:off x="2113884" y="0"/>
            <a:ext cx="10078116" cy="6858000"/>
          </a:xfrm>
          <a:custGeom>
            <a:avLst/>
            <a:gdLst>
              <a:gd name="connsiteX0" fmla="*/ 3793236 w 10078116"/>
              <a:gd name="connsiteY0" fmla="*/ 6858000 h 6858000"/>
              <a:gd name="connsiteX1" fmla="*/ 0 w 10078116"/>
              <a:gd name="connsiteY1" fmla="*/ 0 h 6858000"/>
              <a:gd name="connsiteX2" fmla="*/ 10078116 w 10078116"/>
              <a:gd name="connsiteY2" fmla="*/ 0 h 6858000"/>
              <a:gd name="connsiteX3" fmla="*/ 10078116 w 1007811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078116" h="6858000">
                <a:moveTo>
                  <a:pt x="3793236" y="6858000"/>
                </a:moveTo>
                <a:lnTo>
                  <a:pt x="0" y="0"/>
                </a:lnTo>
                <a:lnTo>
                  <a:pt x="10078116" y="0"/>
                </a:lnTo>
                <a:lnTo>
                  <a:pt x="10078116" y="6858000"/>
                </a:lnTo>
                <a:close/>
              </a:path>
            </a:pathLst>
          </a:custGeom>
          <a:solidFill>
            <a:schemeClr val="accent1"/>
          </a:solidFill>
          <a:ln w="9525" cap="flat">
            <a:noFill/>
            <a:prstDash val="solid"/>
            <a:miter/>
          </a:ln>
        </p:spPr>
        <p:txBody>
          <a:bodyPr rtlCol="0" anchor="ctr"/>
          <a:lstStyle/>
          <a:p>
            <a:pPr rtl="0"/>
            <a:endParaRPr lang="it-IT" noProof="0"/>
          </a:p>
        </p:txBody>
      </p:sp>
      <p:sp>
        <p:nvSpPr>
          <p:cNvPr id="2" name="Titolo 1">
            <a:extLst>
              <a:ext uri="{FF2B5EF4-FFF2-40B4-BE49-F238E27FC236}">
                <a16:creationId xmlns:a16="http://schemas.microsoft.com/office/drawing/2014/main" id="{6E3987A5-99A6-4B33-BAAF-53159635382E}"/>
              </a:ext>
            </a:extLst>
          </p:cNvPr>
          <p:cNvSpPr>
            <a:spLocks noGrp="1"/>
          </p:cNvSpPr>
          <p:nvPr>
            <p:ph type="title" hasCustomPrompt="1"/>
          </p:nvPr>
        </p:nvSpPr>
        <p:spPr>
          <a:xfrm>
            <a:off x="838200" y="5509419"/>
            <a:ext cx="4082142" cy="585788"/>
          </a:xfrm>
        </p:spPr>
        <p:txBody>
          <a:bodyPr rtlCol="0">
            <a:normAutofit/>
          </a:bodyPr>
          <a:lstStyle>
            <a:lvl1pPr>
              <a:defRPr lang="en-US" sz="2800" kern="1200" cap="all" spc="150" baseline="0" dirty="0">
                <a:solidFill>
                  <a:schemeClr val="tx1">
                    <a:lumMod val="75000"/>
                    <a:lumOff val="25000"/>
                  </a:schemeClr>
                </a:solidFill>
                <a:latin typeface="+mj-lt"/>
                <a:ea typeface="+mj-ea"/>
                <a:cs typeface="+mj-cs"/>
              </a:defRPr>
            </a:lvl1pPr>
          </a:lstStyle>
          <a:p>
            <a:pPr rtl="0"/>
            <a:r>
              <a:rPr lang="it-IT" noProof="0"/>
              <a:t>FAI CLIC PER MODIFICARE IL TITOLO</a:t>
            </a:r>
          </a:p>
        </p:txBody>
      </p:sp>
      <p:sp>
        <p:nvSpPr>
          <p:cNvPr id="16" name="Segnaposto testo 15">
            <a:extLst>
              <a:ext uri="{FF2B5EF4-FFF2-40B4-BE49-F238E27FC236}">
                <a16:creationId xmlns:a16="http://schemas.microsoft.com/office/drawing/2014/main" id="{3BABF6CA-407C-4BF0-8234-1321A676E756}"/>
              </a:ext>
            </a:extLst>
          </p:cNvPr>
          <p:cNvSpPr>
            <a:spLocks noGrp="1"/>
          </p:cNvSpPr>
          <p:nvPr>
            <p:ph type="body" sz="quarter" idx="13" hasCustomPrompt="1"/>
          </p:nvPr>
        </p:nvSpPr>
        <p:spPr>
          <a:xfrm>
            <a:off x="148318" y="1481138"/>
            <a:ext cx="2141764" cy="514350"/>
          </a:xfrm>
        </p:spPr>
        <p:txBody>
          <a:bodyPr rtlCol="0" anchor="ctr">
            <a:noAutofit/>
          </a:bodyPr>
          <a:lstStyle>
            <a:lvl1pPr marL="0" indent="0" algn="r">
              <a:buNone/>
              <a:defRPr sz="1600" cap="all" spc="150" baseline="0">
                <a:solidFill>
                  <a:schemeClr val="tx1">
                    <a:lumMod val="75000"/>
                    <a:lumOff val="25000"/>
                  </a:schemeClr>
                </a:solidFill>
              </a:defRPr>
            </a:lvl1pPr>
          </a:lstStyle>
          <a:p>
            <a:pPr lvl="0" rtl="0"/>
            <a:r>
              <a:rPr lang="it-IT" noProof="0"/>
              <a:t>FARE CLIC PER MODIFICARE GLI STILI DEL TESTO DELLO SCHEMA</a:t>
            </a:r>
          </a:p>
        </p:txBody>
      </p:sp>
      <p:sp>
        <p:nvSpPr>
          <p:cNvPr id="17" name="Segnaposto testo 15">
            <a:extLst>
              <a:ext uri="{FF2B5EF4-FFF2-40B4-BE49-F238E27FC236}">
                <a16:creationId xmlns:a16="http://schemas.microsoft.com/office/drawing/2014/main" id="{76D8129B-5B68-421C-968C-3663C86EFC7C}"/>
              </a:ext>
            </a:extLst>
          </p:cNvPr>
          <p:cNvSpPr>
            <a:spLocks noGrp="1"/>
          </p:cNvSpPr>
          <p:nvPr>
            <p:ph type="body" sz="quarter" idx="14" hasCustomPrompt="1"/>
          </p:nvPr>
        </p:nvSpPr>
        <p:spPr>
          <a:xfrm>
            <a:off x="714375" y="2557463"/>
            <a:ext cx="2141764" cy="514350"/>
          </a:xfrm>
        </p:spPr>
        <p:txBody>
          <a:bodyPr rtlCol="0" anchor="ctr">
            <a:noAutofit/>
          </a:bodyPr>
          <a:lstStyle>
            <a:lvl1pPr marL="0" indent="0" algn="r">
              <a:buNone/>
              <a:defRPr sz="1600" cap="all" spc="150" baseline="0">
                <a:solidFill>
                  <a:schemeClr val="tx1">
                    <a:lumMod val="75000"/>
                    <a:lumOff val="25000"/>
                  </a:schemeClr>
                </a:solidFill>
              </a:defRPr>
            </a:lvl1pPr>
          </a:lstStyle>
          <a:p>
            <a:pPr lvl="0" rtl="0"/>
            <a:r>
              <a:rPr lang="it-IT" noProof="0"/>
              <a:t>FARE CLIC PER MODIFICARE GLI STILI DEL TESTO DELLO SCHEMA</a:t>
            </a:r>
          </a:p>
        </p:txBody>
      </p:sp>
      <p:sp>
        <p:nvSpPr>
          <p:cNvPr id="18" name="Segnaposto testo 15">
            <a:extLst>
              <a:ext uri="{FF2B5EF4-FFF2-40B4-BE49-F238E27FC236}">
                <a16:creationId xmlns:a16="http://schemas.microsoft.com/office/drawing/2014/main" id="{6C741DCA-8EBD-44F5-9D38-E938A628ADCD}"/>
              </a:ext>
            </a:extLst>
          </p:cNvPr>
          <p:cNvSpPr>
            <a:spLocks noGrp="1"/>
          </p:cNvSpPr>
          <p:nvPr>
            <p:ph type="body" sz="quarter" idx="15" hasCustomPrompt="1"/>
          </p:nvPr>
        </p:nvSpPr>
        <p:spPr>
          <a:xfrm>
            <a:off x="1320800" y="3633788"/>
            <a:ext cx="2141764" cy="514350"/>
          </a:xfrm>
        </p:spPr>
        <p:txBody>
          <a:bodyPr rtlCol="0" anchor="ctr">
            <a:noAutofit/>
          </a:bodyPr>
          <a:lstStyle>
            <a:lvl1pPr marL="0" indent="0" algn="r">
              <a:buNone/>
              <a:defRPr sz="1600" cap="all" spc="150" baseline="0">
                <a:solidFill>
                  <a:schemeClr val="tx1">
                    <a:lumMod val="75000"/>
                    <a:lumOff val="25000"/>
                  </a:schemeClr>
                </a:solidFill>
              </a:defRPr>
            </a:lvl1pPr>
          </a:lstStyle>
          <a:p>
            <a:pPr lvl="0" rtl="0"/>
            <a:r>
              <a:rPr lang="it-IT" noProof="0"/>
              <a:t>FARE CLIC PER MODIFICARE GLI STILI DEL TESTO DELLO SCHEMA</a:t>
            </a:r>
          </a:p>
        </p:txBody>
      </p:sp>
      <p:sp>
        <p:nvSpPr>
          <p:cNvPr id="19" name="Segnaposto testo 15">
            <a:extLst>
              <a:ext uri="{FF2B5EF4-FFF2-40B4-BE49-F238E27FC236}">
                <a16:creationId xmlns:a16="http://schemas.microsoft.com/office/drawing/2014/main" id="{5C43C6B1-A1BD-4A90-8B4B-F361C1BEDD26}"/>
              </a:ext>
            </a:extLst>
          </p:cNvPr>
          <p:cNvSpPr>
            <a:spLocks noGrp="1"/>
          </p:cNvSpPr>
          <p:nvPr>
            <p:ph type="body" sz="quarter" idx="16" hasCustomPrompt="1"/>
          </p:nvPr>
        </p:nvSpPr>
        <p:spPr>
          <a:xfrm>
            <a:off x="1905000" y="4710114"/>
            <a:ext cx="2141764" cy="514350"/>
          </a:xfrm>
        </p:spPr>
        <p:txBody>
          <a:bodyPr rtlCol="0" anchor="ctr">
            <a:noAutofit/>
          </a:bodyPr>
          <a:lstStyle>
            <a:lvl1pPr marL="0" indent="0" algn="r">
              <a:buNone/>
              <a:defRPr sz="1600" cap="all" spc="150" baseline="0">
                <a:solidFill>
                  <a:schemeClr val="tx1">
                    <a:lumMod val="75000"/>
                    <a:lumOff val="25000"/>
                  </a:schemeClr>
                </a:solidFill>
              </a:defRPr>
            </a:lvl1pPr>
          </a:lstStyle>
          <a:p>
            <a:pPr lvl="0" rtl="0"/>
            <a:r>
              <a:rPr lang="it-IT" noProof="0"/>
              <a:t>FARE CLIC PER MODIFICARE GLI STILI DEL TESTO DELLO SCHEMA</a:t>
            </a:r>
          </a:p>
        </p:txBody>
      </p:sp>
      <p:sp>
        <p:nvSpPr>
          <p:cNvPr id="34" name="Segnaposto testo 15">
            <a:extLst>
              <a:ext uri="{FF2B5EF4-FFF2-40B4-BE49-F238E27FC236}">
                <a16:creationId xmlns:a16="http://schemas.microsoft.com/office/drawing/2014/main" id="{0C66E1BD-33F0-4B94-BF94-CD4698F85C3D}"/>
              </a:ext>
            </a:extLst>
          </p:cNvPr>
          <p:cNvSpPr>
            <a:spLocks noGrp="1"/>
          </p:cNvSpPr>
          <p:nvPr>
            <p:ph type="body" sz="quarter" idx="17" hasCustomPrompt="1"/>
          </p:nvPr>
        </p:nvSpPr>
        <p:spPr>
          <a:xfrm>
            <a:off x="4401535" y="1594478"/>
            <a:ext cx="5539095" cy="1010842"/>
          </a:xfrm>
        </p:spPr>
        <p:txBody>
          <a:bodyPr rtlCol="0" anchor="t">
            <a:normAutofit/>
          </a:bodyPr>
          <a:lstStyle>
            <a:lvl1pPr marL="0" indent="0" algn="l">
              <a:lnSpc>
                <a:spcPct val="100000"/>
              </a:lnSpc>
              <a:buNone/>
              <a:defRPr sz="1400" spc="50" baseline="0">
                <a:solidFill>
                  <a:schemeClr val="tx1">
                    <a:lumMod val="75000"/>
                    <a:lumOff val="25000"/>
                  </a:schemeClr>
                </a:solidFill>
              </a:defRPr>
            </a:lvl1pPr>
          </a:lstStyle>
          <a:p>
            <a:pPr lvl="0" rtl="0"/>
            <a:r>
              <a:rPr lang="it-IT" noProof="0"/>
              <a:t>Fai clic per modificare lo stile del testo dello schema.</a:t>
            </a:r>
          </a:p>
        </p:txBody>
      </p:sp>
      <p:sp>
        <p:nvSpPr>
          <p:cNvPr id="35" name="Segnaposto testo 15">
            <a:extLst>
              <a:ext uri="{FF2B5EF4-FFF2-40B4-BE49-F238E27FC236}">
                <a16:creationId xmlns:a16="http://schemas.microsoft.com/office/drawing/2014/main" id="{2D4661B1-6559-407A-9AEC-A46A0570AE8F}"/>
              </a:ext>
            </a:extLst>
          </p:cNvPr>
          <p:cNvSpPr>
            <a:spLocks noGrp="1"/>
          </p:cNvSpPr>
          <p:nvPr>
            <p:ph type="body" sz="quarter" idx="18" hasCustomPrompt="1"/>
          </p:nvPr>
        </p:nvSpPr>
        <p:spPr>
          <a:xfrm>
            <a:off x="4986028" y="2682564"/>
            <a:ext cx="5539095" cy="1010842"/>
          </a:xfrm>
        </p:spPr>
        <p:txBody>
          <a:bodyPr rtlCol="0" anchor="t">
            <a:normAutofit/>
          </a:bodyPr>
          <a:lstStyle>
            <a:lvl1pPr marL="0" indent="0" algn="l">
              <a:lnSpc>
                <a:spcPct val="100000"/>
              </a:lnSpc>
              <a:buNone/>
              <a:defRPr sz="1400" spc="50" baseline="0">
                <a:solidFill>
                  <a:schemeClr val="tx1">
                    <a:lumMod val="75000"/>
                    <a:lumOff val="25000"/>
                  </a:schemeClr>
                </a:solidFill>
              </a:defRPr>
            </a:lvl1pPr>
          </a:lstStyle>
          <a:p>
            <a:pPr lvl="0" rtl="0"/>
            <a:r>
              <a:rPr lang="it-IT" noProof="0"/>
              <a:t>Fai clic per modificare lo stile del testo dello schema.</a:t>
            </a:r>
          </a:p>
        </p:txBody>
      </p:sp>
      <p:sp>
        <p:nvSpPr>
          <p:cNvPr id="36" name="Segnaposto testo 15">
            <a:extLst>
              <a:ext uri="{FF2B5EF4-FFF2-40B4-BE49-F238E27FC236}">
                <a16:creationId xmlns:a16="http://schemas.microsoft.com/office/drawing/2014/main" id="{DCC983F7-6A25-42C0-811C-EA32138C5B80}"/>
              </a:ext>
            </a:extLst>
          </p:cNvPr>
          <p:cNvSpPr>
            <a:spLocks noGrp="1"/>
          </p:cNvSpPr>
          <p:nvPr>
            <p:ph type="body" sz="quarter" idx="19" hasCustomPrompt="1"/>
          </p:nvPr>
        </p:nvSpPr>
        <p:spPr>
          <a:xfrm>
            <a:off x="5576937" y="3755394"/>
            <a:ext cx="5539095" cy="1010842"/>
          </a:xfrm>
        </p:spPr>
        <p:txBody>
          <a:bodyPr rtlCol="0" anchor="t">
            <a:normAutofit/>
          </a:bodyPr>
          <a:lstStyle>
            <a:lvl1pPr marL="0" indent="0" algn="l">
              <a:lnSpc>
                <a:spcPct val="100000"/>
              </a:lnSpc>
              <a:buNone/>
              <a:defRPr sz="1400" spc="50" baseline="0">
                <a:solidFill>
                  <a:schemeClr val="tx1">
                    <a:lumMod val="75000"/>
                    <a:lumOff val="25000"/>
                  </a:schemeClr>
                </a:solidFill>
              </a:defRPr>
            </a:lvl1pPr>
          </a:lstStyle>
          <a:p>
            <a:pPr lvl="0" rtl="0"/>
            <a:r>
              <a:rPr lang="it-IT" noProof="0"/>
              <a:t>Fai clic per modificare lo stile del testo dello schema.</a:t>
            </a:r>
          </a:p>
        </p:txBody>
      </p:sp>
      <p:sp>
        <p:nvSpPr>
          <p:cNvPr id="37" name="Segnaposto testo 15">
            <a:extLst>
              <a:ext uri="{FF2B5EF4-FFF2-40B4-BE49-F238E27FC236}">
                <a16:creationId xmlns:a16="http://schemas.microsoft.com/office/drawing/2014/main" id="{E83DA0EB-27DD-416A-8DA5-4AFDC8587E5C}"/>
              </a:ext>
            </a:extLst>
          </p:cNvPr>
          <p:cNvSpPr>
            <a:spLocks noGrp="1"/>
          </p:cNvSpPr>
          <p:nvPr>
            <p:ph type="body" sz="quarter" idx="20" hasCustomPrompt="1"/>
          </p:nvPr>
        </p:nvSpPr>
        <p:spPr>
          <a:xfrm>
            <a:off x="6175279" y="4824430"/>
            <a:ext cx="5539095" cy="1010842"/>
          </a:xfrm>
        </p:spPr>
        <p:txBody>
          <a:bodyPr rtlCol="0" anchor="t">
            <a:normAutofit/>
          </a:bodyPr>
          <a:lstStyle>
            <a:lvl1pPr marL="0" indent="0" algn="l">
              <a:lnSpc>
                <a:spcPct val="100000"/>
              </a:lnSpc>
              <a:buNone/>
              <a:defRPr sz="1400" spc="50" baseline="0">
                <a:solidFill>
                  <a:schemeClr val="tx1">
                    <a:lumMod val="75000"/>
                    <a:lumOff val="25000"/>
                  </a:schemeClr>
                </a:solidFill>
              </a:defRPr>
            </a:lvl1pPr>
          </a:lstStyle>
          <a:p>
            <a:pPr lvl="0" rtl="0"/>
            <a:r>
              <a:rPr lang="it-IT" noProof="0"/>
              <a:t>Fai clic per modificare lo stile del testo dello schema.</a:t>
            </a:r>
          </a:p>
        </p:txBody>
      </p:sp>
      <p:cxnSp>
        <p:nvCxnSpPr>
          <p:cNvPr id="3" name="Connettore diritto 2">
            <a:extLst>
              <a:ext uri="{FF2B5EF4-FFF2-40B4-BE49-F238E27FC236}">
                <a16:creationId xmlns:a16="http://schemas.microsoft.com/office/drawing/2014/main" id="{D3795F91-C721-4363-956D-756673AE7957}"/>
              </a:ext>
              <a:ext uri="{C183D7F6-B498-43B3-948B-1728B52AA6E4}">
                <adec:decorative xmlns:adec="http://schemas.microsoft.com/office/drawing/2017/decorative" val="1"/>
              </a:ext>
            </a:extLst>
          </p:cNvPr>
          <p:cNvCxnSpPr>
            <a:cxnSpLocks/>
          </p:cNvCxnSpPr>
          <p:nvPr/>
        </p:nvCxnSpPr>
        <p:spPr>
          <a:xfrm>
            <a:off x="4353515" y="5023933"/>
            <a:ext cx="1513211" cy="0"/>
          </a:xfrm>
          <a:prstGeom prst="line">
            <a:avLst/>
          </a:prstGeom>
          <a:ln w="6350">
            <a:solidFill>
              <a:schemeClr val="accent1">
                <a:lumMod val="75000"/>
              </a:schemeClr>
            </a:solidFill>
          </a:ln>
        </p:spPr>
        <p:style>
          <a:lnRef idx="1">
            <a:schemeClr val="accent5"/>
          </a:lnRef>
          <a:fillRef idx="0">
            <a:schemeClr val="accent5"/>
          </a:fillRef>
          <a:effectRef idx="0">
            <a:schemeClr val="accent5"/>
          </a:effectRef>
          <a:fontRef idx="minor">
            <a:schemeClr val="tx1"/>
          </a:fontRef>
        </p:style>
      </p:cxnSp>
      <p:cxnSp>
        <p:nvCxnSpPr>
          <p:cNvPr id="4" name="Connettore diritto 3">
            <a:extLst>
              <a:ext uri="{FF2B5EF4-FFF2-40B4-BE49-F238E27FC236}">
                <a16:creationId xmlns:a16="http://schemas.microsoft.com/office/drawing/2014/main" id="{8AC14461-E27D-413D-B31A-47B74646AF25}"/>
              </a:ext>
              <a:ext uri="{C183D7F6-B498-43B3-948B-1728B52AA6E4}">
                <adec:decorative xmlns:adec="http://schemas.microsoft.com/office/drawing/2017/decorative" val="1"/>
              </a:ext>
            </a:extLst>
          </p:cNvPr>
          <p:cNvCxnSpPr>
            <a:cxnSpLocks/>
          </p:cNvCxnSpPr>
          <p:nvPr/>
        </p:nvCxnSpPr>
        <p:spPr>
          <a:xfrm>
            <a:off x="3759917" y="3948451"/>
            <a:ext cx="1513211" cy="0"/>
          </a:xfrm>
          <a:prstGeom prst="line">
            <a:avLst/>
          </a:prstGeom>
          <a:ln w="6350">
            <a:solidFill>
              <a:schemeClr val="accent1">
                <a:lumMod val="75000"/>
              </a:schemeClr>
            </a:solidFill>
          </a:ln>
        </p:spPr>
        <p:style>
          <a:lnRef idx="1">
            <a:schemeClr val="accent5"/>
          </a:lnRef>
          <a:fillRef idx="0">
            <a:schemeClr val="accent5"/>
          </a:fillRef>
          <a:effectRef idx="0">
            <a:schemeClr val="accent5"/>
          </a:effectRef>
          <a:fontRef idx="minor">
            <a:schemeClr val="tx1"/>
          </a:fontRef>
        </p:style>
      </p:cxnSp>
      <p:cxnSp>
        <p:nvCxnSpPr>
          <p:cNvPr id="8" name="Connettore diritto 7">
            <a:extLst>
              <a:ext uri="{FF2B5EF4-FFF2-40B4-BE49-F238E27FC236}">
                <a16:creationId xmlns:a16="http://schemas.microsoft.com/office/drawing/2014/main" id="{4D6AEA4C-7710-4829-BA87-8DD77F15932C}"/>
              </a:ext>
              <a:ext uri="{C183D7F6-B498-43B3-948B-1728B52AA6E4}">
                <adec:decorative xmlns:adec="http://schemas.microsoft.com/office/drawing/2017/decorative" val="1"/>
              </a:ext>
            </a:extLst>
          </p:cNvPr>
          <p:cNvCxnSpPr>
            <a:cxnSpLocks/>
          </p:cNvCxnSpPr>
          <p:nvPr/>
        </p:nvCxnSpPr>
        <p:spPr>
          <a:xfrm>
            <a:off x="3173453" y="2872686"/>
            <a:ext cx="1513211" cy="0"/>
          </a:xfrm>
          <a:prstGeom prst="line">
            <a:avLst/>
          </a:prstGeom>
          <a:ln w="6350">
            <a:solidFill>
              <a:schemeClr val="accent1">
                <a:lumMod val="75000"/>
              </a:schemeClr>
            </a:solidFill>
          </a:ln>
        </p:spPr>
        <p:style>
          <a:lnRef idx="1">
            <a:schemeClr val="accent5"/>
          </a:lnRef>
          <a:fillRef idx="0">
            <a:schemeClr val="accent5"/>
          </a:fillRef>
          <a:effectRef idx="0">
            <a:schemeClr val="accent5"/>
          </a:effectRef>
          <a:fontRef idx="minor">
            <a:schemeClr val="tx1"/>
          </a:fontRef>
        </p:style>
      </p:cxnSp>
      <p:cxnSp>
        <p:nvCxnSpPr>
          <p:cNvPr id="9" name="Connettore diritto 8">
            <a:extLst>
              <a:ext uri="{FF2B5EF4-FFF2-40B4-BE49-F238E27FC236}">
                <a16:creationId xmlns:a16="http://schemas.microsoft.com/office/drawing/2014/main" id="{E9BD473E-6203-491C-87AC-54AC0AB23333}"/>
              </a:ext>
              <a:ext uri="{C183D7F6-B498-43B3-948B-1728B52AA6E4}">
                <adec:decorative xmlns:adec="http://schemas.microsoft.com/office/drawing/2017/decorative" val="1"/>
              </a:ext>
            </a:extLst>
          </p:cNvPr>
          <p:cNvCxnSpPr>
            <a:cxnSpLocks/>
          </p:cNvCxnSpPr>
          <p:nvPr/>
        </p:nvCxnSpPr>
        <p:spPr>
          <a:xfrm>
            <a:off x="2586263" y="1796083"/>
            <a:ext cx="1513211" cy="0"/>
          </a:xfrm>
          <a:prstGeom prst="line">
            <a:avLst/>
          </a:prstGeom>
          <a:ln w="6350">
            <a:solidFill>
              <a:schemeClr val="accent1">
                <a:lumMod val="75000"/>
              </a:schemeClr>
            </a:solidFill>
          </a:ln>
        </p:spPr>
        <p:style>
          <a:lnRef idx="1">
            <a:schemeClr val="accent5"/>
          </a:lnRef>
          <a:fillRef idx="0">
            <a:schemeClr val="accent5"/>
          </a:fillRef>
          <a:effectRef idx="0">
            <a:schemeClr val="accent5"/>
          </a:effectRef>
          <a:fontRef idx="minor">
            <a:schemeClr val="tx1"/>
          </a:fontRef>
        </p:style>
      </p:cxnSp>
      <p:sp>
        <p:nvSpPr>
          <p:cNvPr id="5" name="Segnaposto data 4">
            <a:extLst>
              <a:ext uri="{FF2B5EF4-FFF2-40B4-BE49-F238E27FC236}">
                <a16:creationId xmlns:a16="http://schemas.microsoft.com/office/drawing/2014/main" id="{874DC36F-5D3E-439D-80B5-32633FC34434}"/>
              </a:ext>
            </a:extLst>
          </p:cNvPr>
          <p:cNvSpPr>
            <a:spLocks noGrp="1"/>
          </p:cNvSpPr>
          <p:nvPr>
            <p:ph type="dt" sz="half" idx="10"/>
          </p:nvPr>
        </p:nvSpPr>
        <p:spPr/>
        <p:txBody>
          <a:bodyPr rtlCol="0"/>
          <a:lstStyle>
            <a:lvl1pPr>
              <a:defRPr sz="900">
                <a:solidFill>
                  <a:srgbClr val="898989"/>
                </a:solidFill>
              </a:defRPr>
            </a:lvl1pPr>
          </a:lstStyle>
          <a:p>
            <a:pPr rtl="0"/>
            <a:r>
              <a:rPr lang="it-IT" noProof="0"/>
              <a:t>20XX</a:t>
            </a:r>
          </a:p>
        </p:txBody>
      </p:sp>
      <p:sp>
        <p:nvSpPr>
          <p:cNvPr id="6" name="Segnaposto piè di pagina 5">
            <a:extLst>
              <a:ext uri="{FF2B5EF4-FFF2-40B4-BE49-F238E27FC236}">
                <a16:creationId xmlns:a16="http://schemas.microsoft.com/office/drawing/2014/main" id="{6C710A8A-CEC9-4787-A745-C28DD965F7DD}"/>
              </a:ext>
            </a:extLst>
          </p:cNvPr>
          <p:cNvSpPr>
            <a:spLocks noGrp="1"/>
          </p:cNvSpPr>
          <p:nvPr>
            <p:ph type="ftr" sz="quarter" idx="11"/>
          </p:nvPr>
        </p:nvSpPr>
        <p:spPr>
          <a:xfrm>
            <a:off x="6155823" y="6356350"/>
            <a:ext cx="1808712" cy="365125"/>
          </a:xfrm>
        </p:spPr>
        <p:txBody>
          <a:bodyPr rtlCol="0"/>
          <a:lstStyle>
            <a:lvl1pPr algn="l">
              <a:defRPr sz="900"/>
            </a:lvl1pPr>
          </a:lstStyle>
          <a:p>
            <a:pPr rtl="0"/>
            <a:r>
              <a:rPr lang="it-IT" noProof="0"/>
              <a:t>Presentazione</a:t>
            </a:r>
          </a:p>
        </p:txBody>
      </p:sp>
      <p:sp>
        <p:nvSpPr>
          <p:cNvPr id="7" name="Segnaposto numero diapositiva 6">
            <a:extLst>
              <a:ext uri="{FF2B5EF4-FFF2-40B4-BE49-F238E27FC236}">
                <a16:creationId xmlns:a16="http://schemas.microsoft.com/office/drawing/2014/main" id="{4162BD04-8F01-472A-9456-4702A2218BB5}"/>
              </a:ext>
            </a:extLst>
          </p:cNvPr>
          <p:cNvSpPr>
            <a:spLocks noGrp="1"/>
          </p:cNvSpPr>
          <p:nvPr>
            <p:ph type="sldNum" sz="quarter" idx="12"/>
          </p:nvPr>
        </p:nvSpPr>
        <p:spPr>
          <a:xfrm>
            <a:off x="10810874" y="6356350"/>
            <a:ext cx="542925" cy="365125"/>
          </a:xfrm>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3052812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lonna contenuto 3">
    <p:bg>
      <p:bgPr>
        <a:solidFill>
          <a:schemeClr val="accent2"/>
        </a:solidFill>
        <a:effectLst/>
      </p:bgPr>
    </p:bg>
    <p:spTree>
      <p:nvGrpSpPr>
        <p:cNvPr id="1" name=""/>
        <p:cNvGrpSpPr/>
        <p:nvPr/>
      </p:nvGrpSpPr>
      <p:grpSpPr>
        <a:xfrm>
          <a:off x="0" y="0"/>
          <a:ext cx="0" cy="0"/>
          <a:chOff x="0" y="0"/>
          <a:chExt cx="0" cy="0"/>
        </a:xfrm>
      </p:grpSpPr>
      <p:sp>
        <p:nvSpPr>
          <p:cNvPr id="14" name="Titolo 1">
            <a:extLst>
              <a:ext uri="{FF2B5EF4-FFF2-40B4-BE49-F238E27FC236}">
                <a16:creationId xmlns:a16="http://schemas.microsoft.com/office/drawing/2014/main" id="{42ACEF30-0520-40B3-A1F1-F3D2530563D6}"/>
              </a:ext>
            </a:extLst>
          </p:cNvPr>
          <p:cNvSpPr>
            <a:spLocks noGrp="1"/>
          </p:cNvSpPr>
          <p:nvPr>
            <p:ph type="title" hasCustomPrompt="1"/>
          </p:nvPr>
        </p:nvSpPr>
        <p:spPr>
          <a:xfrm>
            <a:off x="1885156" y="892177"/>
            <a:ext cx="8421688" cy="1325563"/>
          </a:xfrm>
        </p:spPr>
        <p:txBody>
          <a:bodyPr rtlCol="0">
            <a:normAutofit/>
          </a:bodyPr>
          <a:lstStyle>
            <a:lvl1pPr algn="ctr">
              <a:defRPr lang="en-US" sz="2800" kern="1200" spc="150" baseline="0" dirty="0">
                <a:solidFill>
                  <a:schemeClr val="tx1">
                    <a:lumMod val="75000"/>
                    <a:lumOff val="25000"/>
                  </a:schemeClr>
                </a:solidFill>
                <a:latin typeface="+mj-lt"/>
                <a:ea typeface="+mj-ea"/>
                <a:cs typeface="+mj-cs"/>
              </a:defRPr>
            </a:lvl1pPr>
          </a:lstStyle>
          <a:p>
            <a:pPr rtl="0"/>
            <a:r>
              <a:rPr lang="it-IT" noProof="0"/>
              <a:t>FAI CLIC PER MODIFICARE LO STILE DEL TITOLO DELLO SCHEMA</a:t>
            </a:r>
          </a:p>
        </p:txBody>
      </p:sp>
      <p:sp>
        <p:nvSpPr>
          <p:cNvPr id="15" name="Segnaposto testo 15">
            <a:extLst>
              <a:ext uri="{FF2B5EF4-FFF2-40B4-BE49-F238E27FC236}">
                <a16:creationId xmlns:a16="http://schemas.microsoft.com/office/drawing/2014/main" id="{A1FB681F-A94D-4BF8-8290-0811E98D49D4}"/>
              </a:ext>
            </a:extLst>
          </p:cNvPr>
          <p:cNvSpPr>
            <a:spLocks noGrp="1"/>
          </p:cNvSpPr>
          <p:nvPr>
            <p:ph type="body" sz="quarter" idx="13" hasCustomPrompt="1"/>
          </p:nvPr>
        </p:nvSpPr>
        <p:spPr>
          <a:xfrm>
            <a:off x="1485900" y="2563123"/>
            <a:ext cx="4031945" cy="365125"/>
          </a:xfrm>
        </p:spPr>
        <p:txBody>
          <a:bodyPr rtlCol="0">
            <a:normAutofit/>
          </a:bodyPr>
          <a:lstStyle>
            <a:lvl1pPr marL="0" indent="0" algn="ctr">
              <a:buNone/>
              <a:defRPr lang="en-US" sz="2000" kern="1200"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17" name="Segnaposto testo 18">
            <a:extLst>
              <a:ext uri="{FF2B5EF4-FFF2-40B4-BE49-F238E27FC236}">
                <a16:creationId xmlns:a16="http://schemas.microsoft.com/office/drawing/2014/main" id="{61E8C129-EF62-46A8-97F3-3CB5D014FBDD}"/>
              </a:ext>
            </a:extLst>
          </p:cNvPr>
          <p:cNvSpPr>
            <a:spLocks noGrp="1"/>
          </p:cNvSpPr>
          <p:nvPr>
            <p:ph type="body" sz="quarter" idx="15" hasCustomPrompt="1"/>
          </p:nvPr>
        </p:nvSpPr>
        <p:spPr>
          <a:xfrm>
            <a:off x="1485664" y="3070348"/>
            <a:ext cx="4031030" cy="1057308"/>
          </a:xfrm>
        </p:spPr>
        <p:txBody>
          <a:bodyPr rtlCol="0">
            <a:normAutofit/>
          </a:bodyPr>
          <a:lstStyle>
            <a:lvl1pPr marL="0" indent="0" algn="ctr">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31" name="Segnaposto testo 15">
            <a:extLst>
              <a:ext uri="{FF2B5EF4-FFF2-40B4-BE49-F238E27FC236}">
                <a16:creationId xmlns:a16="http://schemas.microsoft.com/office/drawing/2014/main" id="{87DD41A9-B6B3-48D9-A3A6-831B39C9158C}"/>
              </a:ext>
            </a:extLst>
          </p:cNvPr>
          <p:cNvSpPr>
            <a:spLocks noGrp="1"/>
          </p:cNvSpPr>
          <p:nvPr>
            <p:ph type="body" sz="quarter" idx="16" hasCustomPrompt="1"/>
          </p:nvPr>
        </p:nvSpPr>
        <p:spPr>
          <a:xfrm>
            <a:off x="6673004" y="2563123"/>
            <a:ext cx="4031945" cy="365125"/>
          </a:xfrm>
        </p:spPr>
        <p:txBody>
          <a:bodyPr rtlCol="0">
            <a:normAutofit/>
          </a:bodyPr>
          <a:lstStyle>
            <a:lvl1pPr marL="0" indent="0" algn="ctr">
              <a:buNone/>
              <a:defRPr lang="en-US" sz="2000" kern="1200" spc="150" baseline="0" dirty="0">
                <a:solidFill>
                  <a:schemeClr val="tx1">
                    <a:lumMod val="75000"/>
                    <a:lumOff val="25000"/>
                  </a:schemeClr>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it-IT" noProof="0"/>
              <a:t>FAI CLIC PER AGGIUNGERE IL SOTTOTITOLO</a:t>
            </a:r>
          </a:p>
        </p:txBody>
      </p:sp>
      <p:sp>
        <p:nvSpPr>
          <p:cNvPr id="32" name="Segnaposto testo 18">
            <a:extLst>
              <a:ext uri="{FF2B5EF4-FFF2-40B4-BE49-F238E27FC236}">
                <a16:creationId xmlns:a16="http://schemas.microsoft.com/office/drawing/2014/main" id="{FB791E68-EDF5-4CC2-8774-A27AEF1D25E6}"/>
              </a:ext>
            </a:extLst>
          </p:cNvPr>
          <p:cNvSpPr>
            <a:spLocks noGrp="1"/>
          </p:cNvSpPr>
          <p:nvPr>
            <p:ph type="body" sz="quarter" idx="17" hasCustomPrompt="1"/>
          </p:nvPr>
        </p:nvSpPr>
        <p:spPr>
          <a:xfrm>
            <a:off x="6673143" y="3070348"/>
            <a:ext cx="4031030" cy="1057308"/>
          </a:xfrm>
        </p:spPr>
        <p:txBody>
          <a:bodyPr rtlCol="0">
            <a:normAutofit/>
          </a:bodyPr>
          <a:lstStyle>
            <a:lvl1pPr marL="0" indent="0" algn="ctr">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33" name="Segnaposto testo 15">
            <a:extLst>
              <a:ext uri="{FF2B5EF4-FFF2-40B4-BE49-F238E27FC236}">
                <a16:creationId xmlns:a16="http://schemas.microsoft.com/office/drawing/2014/main" id="{AA224F82-7E0C-4EBF-97D3-132481DBCDA9}"/>
              </a:ext>
            </a:extLst>
          </p:cNvPr>
          <p:cNvSpPr>
            <a:spLocks noGrp="1"/>
          </p:cNvSpPr>
          <p:nvPr>
            <p:ph type="body" sz="quarter" idx="18" hasCustomPrompt="1"/>
          </p:nvPr>
        </p:nvSpPr>
        <p:spPr>
          <a:xfrm>
            <a:off x="1485899" y="4319431"/>
            <a:ext cx="4031945" cy="365125"/>
          </a:xfrm>
        </p:spPr>
        <p:txBody>
          <a:bodyPr rtlCol="0">
            <a:normAutofit/>
          </a:bodyPr>
          <a:lstStyle>
            <a:lvl1pPr marL="0" indent="0" algn="ctr">
              <a:buNone/>
              <a:defRPr lang="en-US" sz="2000" kern="1200" spc="150" baseline="0" dirty="0">
                <a:solidFill>
                  <a:schemeClr val="tx1">
                    <a:lumMod val="75000"/>
                    <a:lumOff val="25000"/>
                  </a:schemeClr>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it-IT" noProof="0"/>
              <a:t>FAI CLIC PER AGGIUNGERE IL SOTTOTITOLO</a:t>
            </a:r>
          </a:p>
        </p:txBody>
      </p:sp>
      <p:sp>
        <p:nvSpPr>
          <p:cNvPr id="34" name="Segnaposto testo 18">
            <a:extLst>
              <a:ext uri="{FF2B5EF4-FFF2-40B4-BE49-F238E27FC236}">
                <a16:creationId xmlns:a16="http://schemas.microsoft.com/office/drawing/2014/main" id="{699D24C6-4AFB-4222-8E0C-4D11CD9C0FF7}"/>
              </a:ext>
            </a:extLst>
          </p:cNvPr>
          <p:cNvSpPr>
            <a:spLocks noGrp="1"/>
          </p:cNvSpPr>
          <p:nvPr>
            <p:ph type="body" sz="quarter" idx="19" hasCustomPrompt="1"/>
          </p:nvPr>
        </p:nvSpPr>
        <p:spPr>
          <a:xfrm>
            <a:off x="1486412" y="4826656"/>
            <a:ext cx="4031030" cy="1057308"/>
          </a:xfrm>
        </p:spPr>
        <p:txBody>
          <a:bodyPr rtlCol="0">
            <a:normAutofit/>
          </a:bodyPr>
          <a:lstStyle>
            <a:lvl1pPr marL="0" indent="0" algn="ctr">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12" name="Segnaposto testo 15">
            <a:extLst>
              <a:ext uri="{FF2B5EF4-FFF2-40B4-BE49-F238E27FC236}">
                <a16:creationId xmlns:a16="http://schemas.microsoft.com/office/drawing/2014/main" id="{3B05E19C-DF33-4515-AC52-F95850810EC1}"/>
              </a:ext>
            </a:extLst>
          </p:cNvPr>
          <p:cNvSpPr>
            <a:spLocks noGrp="1"/>
          </p:cNvSpPr>
          <p:nvPr>
            <p:ph type="body" sz="quarter" idx="23" hasCustomPrompt="1"/>
          </p:nvPr>
        </p:nvSpPr>
        <p:spPr>
          <a:xfrm>
            <a:off x="6672630" y="4319431"/>
            <a:ext cx="4031945" cy="365125"/>
          </a:xfrm>
        </p:spPr>
        <p:txBody>
          <a:bodyPr rtlCol="0">
            <a:normAutofit/>
          </a:bodyPr>
          <a:lstStyle>
            <a:lvl1pPr marL="0" indent="0" algn="ctr">
              <a:buNone/>
              <a:defRPr lang="en-US" sz="2000" kern="1200" spc="150" baseline="0" dirty="0">
                <a:solidFill>
                  <a:schemeClr val="tx1">
                    <a:lumMod val="75000"/>
                    <a:lumOff val="25000"/>
                  </a:schemeClr>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it-IT" noProof="0"/>
              <a:t>FAI CLIC PER AGGIUNGERE IL SOTTOTITOLO</a:t>
            </a:r>
          </a:p>
        </p:txBody>
      </p:sp>
      <p:sp>
        <p:nvSpPr>
          <p:cNvPr id="13" name="Segnaposto testo 18">
            <a:extLst>
              <a:ext uri="{FF2B5EF4-FFF2-40B4-BE49-F238E27FC236}">
                <a16:creationId xmlns:a16="http://schemas.microsoft.com/office/drawing/2014/main" id="{C0EBC62D-442C-45D3-B66B-C6578FBB3370}"/>
              </a:ext>
            </a:extLst>
          </p:cNvPr>
          <p:cNvSpPr>
            <a:spLocks noGrp="1"/>
          </p:cNvSpPr>
          <p:nvPr>
            <p:ph type="body" sz="quarter" idx="24" hasCustomPrompt="1"/>
          </p:nvPr>
        </p:nvSpPr>
        <p:spPr>
          <a:xfrm>
            <a:off x="6673143" y="4826656"/>
            <a:ext cx="4031030" cy="1057308"/>
          </a:xfrm>
        </p:spPr>
        <p:txBody>
          <a:bodyPr rtlCol="0">
            <a:normAutofit/>
          </a:bodyPr>
          <a:lstStyle>
            <a:lvl1pPr marL="0" indent="0" algn="ctr">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3" name="Segnaposto data 2">
            <a:extLst>
              <a:ext uri="{FF2B5EF4-FFF2-40B4-BE49-F238E27FC236}">
                <a16:creationId xmlns:a16="http://schemas.microsoft.com/office/drawing/2014/main" id="{98EC90C5-A811-4E5C-ADD1-A89DB4E94DAA}"/>
              </a:ext>
            </a:extLst>
          </p:cNvPr>
          <p:cNvSpPr>
            <a:spLocks noGrp="1"/>
          </p:cNvSpPr>
          <p:nvPr>
            <p:ph type="dt" sz="half" idx="20"/>
          </p:nvPr>
        </p:nvSpPr>
        <p:spPr/>
        <p:txBody>
          <a:bodyPr rtlCol="0"/>
          <a:lstStyle/>
          <a:p>
            <a:pPr rtl="0"/>
            <a:r>
              <a:rPr lang="it-IT" noProof="0"/>
              <a:t>20XX</a:t>
            </a:r>
          </a:p>
        </p:txBody>
      </p:sp>
      <p:sp>
        <p:nvSpPr>
          <p:cNvPr id="4" name="Segnaposto piè di pagina 3">
            <a:extLst>
              <a:ext uri="{FF2B5EF4-FFF2-40B4-BE49-F238E27FC236}">
                <a16:creationId xmlns:a16="http://schemas.microsoft.com/office/drawing/2014/main" id="{3356B621-AE19-45D3-B25F-23256C242DDD}"/>
              </a:ext>
            </a:extLst>
          </p:cNvPr>
          <p:cNvSpPr>
            <a:spLocks noGrp="1"/>
          </p:cNvSpPr>
          <p:nvPr>
            <p:ph type="ftr" sz="quarter" idx="21"/>
          </p:nvPr>
        </p:nvSpPr>
        <p:spPr/>
        <p:txBody>
          <a:bodyPr rtlCol="0"/>
          <a:lstStyle/>
          <a:p>
            <a:pPr rtl="0"/>
            <a:r>
              <a:rPr lang="it-IT" noProof="0"/>
              <a:t>Presentazione</a:t>
            </a:r>
          </a:p>
        </p:txBody>
      </p:sp>
      <p:sp>
        <p:nvSpPr>
          <p:cNvPr id="5" name="Segnaposto numero diapositiva 4">
            <a:extLst>
              <a:ext uri="{FF2B5EF4-FFF2-40B4-BE49-F238E27FC236}">
                <a16:creationId xmlns:a16="http://schemas.microsoft.com/office/drawing/2014/main" id="{158BDCB2-D8C3-4571-8154-76BEA9AE41A8}"/>
              </a:ext>
            </a:extLst>
          </p:cNvPr>
          <p:cNvSpPr>
            <a:spLocks noGrp="1"/>
          </p:cNvSpPr>
          <p:nvPr>
            <p:ph type="sldNum" sz="quarter" idx="22"/>
          </p:nvPr>
        </p:nvSpPr>
        <p:spPr/>
        <p:txBody>
          <a:bodyPr rtlCol="0"/>
          <a:lstStyle/>
          <a:p>
            <a:pPr rtl="0"/>
            <a:fld id="{B5CEABB6-07DC-46E8-9B57-56EC44A396E5}" type="slidenum">
              <a:rPr lang="it-IT" noProof="0" smtClean="0"/>
              <a:t>‹N›</a:t>
            </a:fld>
            <a:endParaRPr lang="it-IT" noProof="0"/>
          </a:p>
        </p:txBody>
      </p:sp>
      <p:cxnSp>
        <p:nvCxnSpPr>
          <p:cNvPr id="2" name="Connettore diritto 1">
            <a:extLst>
              <a:ext uri="{FF2B5EF4-FFF2-40B4-BE49-F238E27FC236}">
                <a16:creationId xmlns:a16="http://schemas.microsoft.com/office/drawing/2014/main" id="{9298DCF7-7DC1-4618-8133-F63847B0AFE2}"/>
              </a:ext>
              <a:ext uri="{C183D7F6-B498-43B3-948B-1728B52AA6E4}">
                <adec:decorative xmlns:adec="http://schemas.microsoft.com/office/drawing/2017/decorative" val="1"/>
              </a:ext>
            </a:extLst>
          </p:cNvPr>
          <p:cNvCxnSpPr>
            <a:cxnSpLocks/>
          </p:cNvCxnSpPr>
          <p:nvPr userDrawn="1"/>
        </p:nvCxnSpPr>
        <p:spPr>
          <a:xfrm>
            <a:off x="8688388" y="0"/>
            <a:ext cx="3503612" cy="2352957"/>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Connettore diritto 5">
            <a:extLst>
              <a:ext uri="{FF2B5EF4-FFF2-40B4-BE49-F238E27FC236}">
                <a16:creationId xmlns:a16="http://schemas.microsoft.com/office/drawing/2014/main" id="{653A6567-233D-4A3B-B52B-DE7E5E35A175}"/>
              </a:ext>
              <a:ext uri="{C183D7F6-B498-43B3-948B-1728B52AA6E4}">
                <adec:decorative xmlns:adec="http://schemas.microsoft.com/office/drawing/2017/decorative" val="1"/>
              </a:ext>
            </a:extLst>
          </p:cNvPr>
          <p:cNvCxnSpPr>
            <a:cxnSpLocks/>
          </p:cNvCxnSpPr>
          <p:nvPr userDrawn="1"/>
        </p:nvCxnSpPr>
        <p:spPr>
          <a:xfrm>
            <a:off x="9720943" y="0"/>
            <a:ext cx="2471057" cy="2699032"/>
          </a:xfrm>
          <a:prstGeom prst="line">
            <a:avLst/>
          </a:prstGeom>
        </p:spPr>
        <p:style>
          <a:lnRef idx="1">
            <a:schemeClr val="accent1"/>
          </a:lnRef>
          <a:fillRef idx="0">
            <a:schemeClr val="accent1"/>
          </a:fillRef>
          <a:effectRef idx="0">
            <a:schemeClr val="accent1"/>
          </a:effectRef>
          <a:fontRef idx="minor">
            <a:schemeClr val="tx1"/>
          </a:fontRef>
        </p:style>
      </p:cxnSp>
      <p:pic>
        <p:nvPicPr>
          <p:cNvPr id="7" name="Elemento grafico 6">
            <a:extLst>
              <a:ext uri="{FF2B5EF4-FFF2-40B4-BE49-F238E27FC236}">
                <a16:creationId xmlns:a16="http://schemas.microsoft.com/office/drawing/2014/main" id="{64D564EB-CA78-42C6-AD76-3C4E7B3AEA8D}"/>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73953"/>
            <a:ext cx="2057400" cy="1647825"/>
          </a:xfrm>
          <a:prstGeom prst="rect">
            <a:avLst/>
          </a:prstGeom>
        </p:spPr>
      </p:pic>
      <p:pic>
        <p:nvPicPr>
          <p:cNvPr id="8" name="Elemento grafico 7">
            <a:extLst>
              <a:ext uri="{FF2B5EF4-FFF2-40B4-BE49-F238E27FC236}">
                <a16:creationId xmlns:a16="http://schemas.microsoft.com/office/drawing/2014/main" id="{1CFFBB3A-BDCF-4878-8D04-E8BB9A050E71}"/>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049000" y="5180889"/>
            <a:ext cx="1143000" cy="914400"/>
          </a:xfrm>
          <a:prstGeom prst="rect">
            <a:avLst/>
          </a:prstGeom>
        </p:spPr>
      </p:pic>
    </p:spTree>
    <p:extLst>
      <p:ext uri="{BB962C8B-B14F-4D97-AF65-F5344CB8AC3E}">
        <p14:creationId xmlns:p14="http://schemas.microsoft.com/office/powerpoint/2010/main" val="2501487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lonna contenuto 2">
    <p:bg>
      <p:bgPr>
        <a:solidFill>
          <a:schemeClr val="bg1"/>
        </a:solidFill>
        <a:effectLst/>
      </p:bgPr>
    </p:bg>
    <p:spTree>
      <p:nvGrpSpPr>
        <p:cNvPr id="1" name=""/>
        <p:cNvGrpSpPr/>
        <p:nvPr/>
      </p:nvGrpSpPr>
      <p:grpSpPr>
        <a:xfrm>
          <a:off x="0" y="0"/>
          <a:ext cx="0" cy="0"/>
          <a:chOff x="0" y="0"/>
          <a:chExt cx="0" cy="0"/>
        </a:xfrm>
      </p:grpSpPr>
      <p:sp>
        <p:nvSpPr>
          <p:cNvPr id="14" name="Titolo 1">
            <a:extLst>
              <a:ext uri="{FF2B5EF4-FFF2-40B4-BE49-F238E27FC236}">
                <a16:creationId xmlns:a16="http://schemas.microsoft.com/office/drawing/2014/main" id="{42ACEF30-0520-40B3-A1F1-F3D2530563D6}"/>
              </a:ext>
            </a:extLst>
          </p:cNvPr>
          <p:cNvSpPr>
            <a:spLocks noGrp="1"/>
          </p:cNvSpPr>
          <p:nvPr>
            <p:ph type="title" hasCustomPrompt="1"/>
          </p:nvPr>
        </p:nvSpPr>
        <p:spPr>
          <a:xfrm>
            <a:off x="1508760" y="4156405"/>
            <a:ext cx="3139440" cy="1325563"/>
          </a:xfrm>
        </p:spPr>
        <p:txBody>
          <a:bodyPr rtlCol="0" anchor="b">
            <a:normAutofit/>
          </a:bodyPr>
          <a:lstStyle>
            <a:lvl1pPr algn="l">
              <a:defRPr lang="en-US" sz="2800" kern="1200" spc="150" baseline="0" dirty="0">
                <a:solidFill>
                  <a:schemeClr val="tx1">
                    <a:lumMod val="75000"/>
                    <a:lumOff val="25000"/>
                  </a:schemeClr>
                </a:solidFill>
                <a:latin typeface="+mj-lt"/>
                <a:ea typeface="+mj-ea"/>
                <a:cs typeface="+mj-cs"/>
              </a:defRPr>
            </a:lvl1pPr>
          </a:lstStyle>
          <a:p>
            <a:pPr rtl="0"/>
            <a:r>
              <a:rPr lang="it-IT" noProof="0"/>
              <a:t>FAI CLIC PER MODIFICARE LO STILE DEL TITOLO DELLO SCHEMA</a:t>
            </a:r>
          </a:p>
        </p:txBody>
      </p:sp>
      <p:sp>
        <p:nvSpPr>
          <p:cNvPr id="15" name="Segnaposto testo 15">
            <a:extLst>
              <a:ext uri="{FF2B5EF4-FFF2-40B4-BE49-F238E27FC236}">
                <a16:creationId xmlns:a16="http://schemas.microsoft.com/office/drawing/2014/main" id="{A1FB681F-A94D-4BF8-8290-0811E98D49D4}"/>
              </a:ext>
            </a:extLst>
          </p:cNvPr>
          <p:cNvSpPr>
            <a:spLocks noGrp="1"/>
          </p:cNvSpPr>
          <p:nvPr>
            <p:ph type="body" sz="quarter" idx="13" hasCustomPrompt="1"/>
          </p:nvPr>
        </p:nvSpPr>
        <p:spPr>
          <a:xfrm>
            <a:off x="5922254" y="1530635"/>
            <a:ext cx="5433204" cy="365125"/>
          </a:xfrm>
        </p:spPr>
        <p:txBody>
          <a:bodyPr rtlCol="0">
            <a:normAutofit/>
          </a:bodyPr>
          <a:lstStyle>
            <a:lvl1pPr marL="0" indent="0">
              <a:buNone/>
              <a:defRPr lang="en-US" sz="2000" kern="1200"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17" name="Segnaposto testo 18">
            <a:extLst>
              <a:ext uri="{FF2B5EF4-FFF2-40B4-BE49-F238E27FC236}">
                <a16:creationId xmlns:a16="http://schemas.microsoft.com/office/drawing/2014/main" id="{61E8C129-EF62-46A8-97F3-3CB5D014FBDD}"/>
              </a:ext>
            </a:extLst>
          </p:cNvPr>
          <p:cNvSpPr>
            <a:spLocks noGrp="1"/>
          </p:cNvSpPr>
          <p:nvPr>
            <p:ph type="body" sz="quarter" idx="15" hasCustomPrompt="1"/>
          </p:nvPr>
        </p:nvSpPr>
        <p:spPr>
          <a:xfrm>
            <a:off x="5921828" y="1860060"/>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16" name="Segnaposto testo 15">
            <a:extLst>
              <a:ext uri="{FF2B5EF4-FFF2-40B4-BE49-F238E27FC236}">
                <a16:creationId xmlns:a16="http://schemas.microsoft.com/office/drawing/2014/main" id="{07D6A00C-D56B-4E8B-B992-7DA51D3C7261}"/>
              </a:ext>
            </a:extLst>
          </p:cNvPr>
          <p:cNvSpPr>
            <a:spLocks noGrp="1"/>
          </p:cNvSpPr>
          <p:nvPr>
            <p:ph type="body" sz="quarter" idx="23" hasCustomPrompt="1"/>
          </p:nvPr>
        </p:nvSpPr>
        <p:spPr>
          <a:xfrm>
            <a:off x="5922254" y="2630431"/>
            <a:ext cx="5433204" cy="365125"/>
          </a:xfrm>
        </p:spPr>
        <p:txBody>
          <a:bodyPr rtlCol="0">
            <a:normAutofit/>
          </a:bodyPr>
          <a:lstStyle>
            <a:lvl1pPr marL="0" indent="0">
              <a:buNone/>
              <a:defRPr lang="en-US" sz="2000" kern="1200"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18" name="Segnaposto testo 18">
            <a:extLst>
              <a:ext uri="{FF2B5EF4-FFF2-40B4-BE49-F238E27FC236}">
                <a16:creationId xmlns:a16="http://schemas.microsoft.com/office/drawing/2014/main" id="{DA90DA32-7E6A-4713-BDC9-73910E2A0E68}"/>
              </a:ext>
            </a:extLst>
          </p:cNvPr>
          <p:cNvSpPr>
            <a:spLocks noGrp="1"/>
          </p:cNvSpPr>
          <p:nvPr>
            <p:ph type="body" sz="quarter" idx="24" hasCustomPrompt="1"/>
          </p:nvPr>
        </p:nvSpPr>
        <p:spPr>
          <a:xfrm>
            <a:off x="5921828" y="2959856"/>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19" name="Segnaposto testo 15">
            <a:extLst>
              <a:ext uri="{FF2B5EF4-FFF2-40B4-BE49-F238E27FC236}">
                <a16:creationId xmlns:a16="http://schemas.microsoft.com/office/drawing/2014/main" id="{D7E57261-C874-4DFD-AF7D-F9EC50B3BFD0}"/>
              </a:ext>
            </a:extLst>
          </p:cNvPr>
          <p:cNvSpPr>
            <a:spLocks noGrp="1"/>
          </p:cNvSpPr>
          <p:nvPr>
            <p:ph type="body" sz="quarter" idx="25" hasCustomPrompt="1"/>
          </p:nvPr>
        </p:nvSpPr>
        <p:spPr>
          <a:xfrm>
            <a:off x="5922254" y="3730227"/>
            <a:ext cx="5433204" cy="365125"/>
          </a:xfrm>
        </p:spPr>
        <p:txBody>
          <a:bodyPr rtlCol="0">
            <a:normAutofit/>
          </a:bodyPr>
          <a:lstStyle>
            <a:lvl1pPr marL="0" indent="0">
              <a:buNone/>
              <a:defRPr lang="en-US" sz="2000" kern="1200"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20" name="Segnaposto testo 18">
            <a:extLst>
              <a:ext uri="{FF2B5EF4-FFF2-40B4-BE49-F238E27FC236}">
                <a16:creationId xmlns:a16="http://schemas.microsoft.com/office/drawing/2014/main" id="{843F77CE-098F-4777-8C30-5CEE7954D140}"/>
              </a:ext>
            </a:extLst>
          </p:cNvPr>
          <p:cNvSpPr>
            <a:spLocks noGrp="1"/>
          </p:cNvSpPr>
          <p:nvPr>
            <p:ph type="body" sz="quarter" idx="26" hasCustomPrompt="1"/>
          </p:nvPr>
        </p:nvSpPr>
        <p:spPr>
          <a:xfrm>
            <a:off x="5921828" y="4059652"/>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23" name="Segnaposto testo 15">
            <a:extLst>
              <a:ext uri="{FF2B5EF4-FFF2-40B4-BE49-F238E27FC236}">
                <a16:creationId xmlns:a16="http://schemas.microsoft.com/office/drawing/2014/main" id="{4CAE269A-B6AB-42A6-9575-6057FA25A29E}"/>
              </a:ext>
            </a:extLst>
          </p:cNvPr>
          <p:cNvSpPr>
            <a:spLocks noGrp="1"/>
          </p:cNvSpPr>
          <p:nvPr>
            <p:ph type="body" sz="quarter" idx="27" hasCustomPrompt="1"/>
          </p:nvPr>
        </p:nvSpPr>
        <p:spPr>
          <a:xfrm>
            <a:off x="5920106" y="4830024"/>
            <a:ext cx="5433204" cy="365125"/>
          </a:xfrm>
        </p:spPr>
        <p:txBody>
          <a:bodyPr rtlCol="0">
            <a:normAutofit/>
          </a:bodyPr>
          <a:lstStyle>
            <a:lvl1pPr marL="0" indent="0">
              <a:buNone/>
              <a:defRPr lang="en-US" sz="2000" kern="1200"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24" name="Segnaposto testo 18">
            <a:extLst>
              <a:ext uri="{FF2B5EF4-FFF2-40B4-BE49-F238E27FC236}">
                <a16:creationId xmlns:a16="http://schemas.microsoft.com/office/drawing/2014/main" id="{46866A49-A3A8-4869-961C-EB41F6BC7843}"/>
              </a:ext>
            </a:extLst>
          </p:cNvPr>
          <p:cNvSpPr>
            <a:spLocks noGrp="1"/>
          </p:cNvSpPr>
          <p:nvPr>
            <p:ph type="body" sz="quarter" idx="28" hasCustomPrompt="1"/>
          </p:nvPr>
        </p:nvSpPr>
        <p:spPr>
          <a:xfrm>
            <a:off x="5919680" y="5159449"/>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3" name="Segnaposto data 2">
            <a:extLst>
              <a:ext uri="{FF2B5EF4-FFF2-40B4-BE49-F238E27FC236}">
                <a16:creationId xmlns:a16="http://schemas.microsoft.com/office/drawing/2014/main" id="{98EC90C5-A811-4E5C-ADD1-A89DB4E94DAA}"/>
              </a:ext>
            </a:extLst>
          </p:cNvPr>
          <p:cNvSpPr>
            <a:spLocks noGrp="1"/>
          </p:cNvSpPr>
          <p:nvPr>
            <p:ph type="dt" sz="half" idx="20"/>
          </p:nvPr>
        </p:nvSpPr>
        <p:spPr>
          <a:xfrm>
            <a:off x="5919680" y="6356350"/>
            <a:ext cx="947516" cy="365125"/>
          </a:xfrm>
        </p:spPr>
        <p:txBody>
          <a:bodyPr rtlCol="0"/>
          <a:lstStyle>
            <a:lvl1pPr>
              <a:defRPr sz="900"/>
            </a:lvl1pPr>
          </a:lstStyle>
          <a:p>
            <a:pPr rtl="0"/>
            <a:r>
              <a:rPr lang="it-IT" noProof="0"/>
              <a:t>20XX</a:t>
            </a:r>
          </a:p>
        </p:txBody>
      </p:sp>
      <p:sp>
        <p:nvSpPr>
          <p:cNvPr id="4" name="Segnaposto piè di pagina 3">
            <a:extLst>
              <a:ext uri="{FF2B5EF4-FFF2-40B4-BE49-F238E27FC236}">
                <a16:creationId xmlns:a16="http://schemas.microsoft.com/office/drawing/2014/main" id="{3356B621-AE19-45D3-B25F-23256C242DDD}"/>
              </a:ext>
            </a:extLst>
          </p:cNvPr>
          <p:cNvSpPr>
            <a:spLocks noGrp="1"/>
          </p:cNvSpPr>
          <p:nvPr>
            <p:ph type="ftr" sz="quarter" idx="21"/>
          </p:nvPr>
        </p:nvSpPr>
        <p:spPr>
          <a:xfrm>
            <a:off x="7161955" y="6356350"/>
            <a:ext cx="3243942" cy="365125"/>
          </a:xfrm>
        </p:spPr>
        <p:txBody>
          <a:bodyPr rtlCol="0"/>
          <a:lstStyle>
            <a:lvl1pPr>
              <a:defRPr sz="900"/>
            </a:lvl1pPr>
          </a:lstStyle>
          <a:p>
            <a:pPr rtl="0"/>
            <a:r>
              <a:rPr lang="it-IT" noProof="0"/>
              <a:t>Presentazione</a:t>
            </a:r>
          </a:p>
        </p:txBody>
      </p:sp>
      <p:sp>
        <p:nvSpPr>
          <p:cNvPr id="5" name="Segnaposto numero diapositiva 4">
            <a:extLst>
              <a:ext uri="{FF2B5EF4-FFF2-40B4-BE49-F238E27FC236}">
                <a16:creationId xmlns:a16="http://schemas.microsoft.com/office/drawing/2014/main" id="{158BDCB2-D8C3-4571-8154-76BEA9AE41A8}"/>
              </a:ext>
            </a:extLst>
          </p:cNvPr>
          <p:cNvSpPr>
            <a:spLocks noGrp="1"/>
          </p:cNvSpPr>
          <p:nvPr>
            <p:ph type="sldNum" sz="quarter" idx="22"/>
          </p:nvPr>
        </p:nvSpPr>
        <p:spPr>
          <a:xfrm>
            <a:off x="10700656" y="6356350"/>
            <a:ext cx="653143" cy="365125"/>
          </a:xfrm>
        </p:spPr>
        <p:txBody>
          <a:bodyPr rtlCol="0"/>
          <a:lstStyle>
            <a:lvl1pPr>
              <a:defRPr sz="900"/>
            </a:lvl1pPr>
          </a:lstStyle>
          <a:p>
            <a:pPr rtl="0"/>
            <a:fld id="{B5CEABB6-07DC-46E8-9B57-56EC44A396E5}" type="slidenum">
              <a:rPr lang="it-IT" noProof="0" smtClean="0"/>
              <a:pPr rtl="0"/>
              <a:t>‹N›</a:t>
            </a:fld>
            <a:endParaRPr lang="it-IT" noProof="0"/>
          </a:p>
        </p:txBody>
      </p:sp>
      <p:pic>
        <p:nvPicPr>
          <p:cNvPr id="2" name="Elemento grafico 1">
            <a:extLst>
              <a:ext uri="{FF2B5EF4-FFF2-40B4-BE49-F238E27FC236}">
                <a16:creationId xmlns:a16="http://schemas.microsoft.com/office/drawing/2014/main" id="{6D8D9106-8780-461D-9091-E074B0A3C956}"/>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434" t="20278" b="22673"/>
          <a:stretch/>
        </p:blipFill>
        <p:spPr>
          <a:xfrm>
            <a:off x="-4696" y="-1"/>
            <a:ext cx="4896735" cy="4385949"/>
          </a:xfrm>
          <a:prstGeom prst="rect">
            <a:avLst/>
          </a:prstGeom>
        </p:spPr>
      </p:pic>
    </p:spTree>
    <p:extLst>
      <p:ext uri="{BB962C8B-B14F-4D97-AF65-F5344CB8AC3E}">
        <p14:creationId xmlns:p14="http://schemas.microsoft.com/office/powerpoint/2010/main" val="3061950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Introduzione">
    <p:bg>
      <p:bgPr>
        <a:solidFill>
          <a:schemeClr val="accent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3A3821F-4537-4AE7-8829-C2E3AE60F6E1}"/>
              </a:ext>
            </a:extLst>
          </p:cNvPr>
          <p:cNvSpPr>
            <a:spLocks noGrp="1"/>
          </p:cNvSpPr>
          <p:nvPr>
            <p:ph type="title" hasCustomPrompt="1"/>
          </p:nvPr>
        </p:nvSpPr>
        <p:spPr>
          <a:xfrm>
            <a:off x="1362075" y="1671639"/>
            <a:ext cx="5111750" cy="1204912"/>
          </a:xfrm>
        </p:spPr>
        <p:txBody>
          <a:bodyPr rtlCol="0" anchor="b">
            <a:normAutofit/>
          </a:bodyPr>
          <a:lstStyle>
            <a:lvl1pPr>
              <a:defRPr lang="en-US" sz="2800" kern="1200" spc="150" baseline="0" dirty="0">
                <a:solidFill>
                  <a:schemeClr val="tx1">
                    <a:lumMod val="75000"/>
                    <a:lumOff val="25000"/>
                  </a:schemeClr>
                </a:solidFill>
                <a:latin typeface="+mj-lt"/>
                <a:ea typeface="+mj-ea"/>
                <a:cs typeface="+mj-cs"/>
              </a:defRPr>
            </a:lvl1pPr>
          </a:lstStyle>
          <a:p>
            <a:pPr rtl="0"/>
            <a:r>
              <a:rPr lang="it-IT" noProof="0"/>
              <a:t>FARE CLIC PER MODIFICARE LO STILE DEL TITOLO</a:t>
            </a:r>
          </a:p>
        </p:txBody>
      </p:sp>
      <p:sp>
        <p:nvSpPr>
          <p:cNvPr id="3" name="Segnaposto testo 2">
            <a:extLst>
              <a:ext uri="{FF2B5EF4-FFF2-40B4-BE49-F238E27FC236}">
                <a16:creationId xmlns:a16="http://schemas.microsoft.com/office/drawing/2014/main" id="{92FD4279-EA62-4397-878A-73F4948DB176}"/>
              </a:ext>
            </a:extLst>
          </p:cNvPr>
          <p:cNvSpPr>
            <a:spLocks noGrp="1"/>
          </p:cNvSpPr>
          <p:nvPr>
            <p:ph type="body" idx="1" hasCustomPrompt="1"/>
          </p:nvPr>
        </p:nvSpPr>
        <p:spPr>
          <a:xfrm>
            <a:off x="1362075" y="3660774"/>
            <a:ext cx="5111750" cy="1525588"/>
          </a:xfrm>
        </p:spPr>
        <p:txBody>
          <a:bodyPr rtlCol="0">
            <a:normAutofit/>
          </a:bodyPr>
          <a:lstStyle>
            <a:lvl1pPr marL="0" indent="0">
              <a:lnSpc>
                <a:spcPct val="100000"/>
              </a:lnSpc>
              <a:buNone/>
              <a:defRPr sz="1400" spc="5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it-IT" noProof="0"/>
              <a:t>Fare clic per modificare lo stile del titolo</a:t>
            </a:r>
          </a:p>
        </p:txBody>
      </p:sp>
      <p:cxnSp>
        <p:nvCxnSpPr>
          <p:cNvPr id="14" name="Connettore diritto 13">
            <a:extLst>
              <a:ext uri="{FF2B5EF4-FFF2-40B4-BE49-F238E27FC236}">
                <a16:creationId xmlns:a16="http://schemas.microsoft.com/office/drawing/2014/main" id="{49FBD260-5143-4B12-B9F8-33E48D548909}"/>
              </a:ext>
            </a:extLst>
          </p:cNvPr>
          <p:cNvCxnSpPr/>
          <p:nvPr/>
        </p:nvCxnSpPr>
        <p:spPr>
          <a:xfrm>
            <a:off x="9096375" y="1497012"/>
            <a:ext cx="3095625" cy="0"/>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Connettore diritto 22">
            <a:extLst>
              <a:ext uri="{FF2B5EF4-FFF2-40B4-BE49-F238E27FC236}">
                <a16:creationId xmlns:a16="http://schemas.microsoft.com/office/drawing/2014/main" id="{D87F08D6-2CA7-4A5A-BE34-07113DCA535D}"/>
              </a:ext>
            </a:extLst>
          </p:cNvPr>
          <p:cNvCxnSpPr/>
          <p:nvPr/>
        </p:nvCxnSpPr>
        <p:spPr>
          <a:xfrm flipH="1">
            <a:off x="6953250" y="-25401"/>
            <a:ext cx="3790950" cy="6902451"/>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9" name="Segnaposto data 6">
            <a:extLst>
              <a:ext uri="{FF2B5EF4-FFF2-40B4-BE49-F238E27FC236}">
                <a16:creationId xmlns:a16="http://schemas.microsoft.com/office/drawing/2014/main" id="{70146B66-4F07-44BE-8AAB-48EA5170DA81}"/>
              </a:ext>
            </a:extLst>
          </p:cNvPr>
          <p:cNvSpPr>
            <a:spLocks noGrp="1"/>
          </p:cNvSpPr>
          <p:nvPr>
            <p:ph type="dt" sz="half" idx="10"/>
          </p:nvPr>
        </p:nvSpPr>
        <p:spPr>
          <a:xfrm>
            <a:off x="838200" y="6356350"/>
            <a:ext cx="2743200" cy="365125"/>
          </a:xfrm>
        </p:spPr>
        <p:txBody>
          <a:bodyPr rtlCol="0"/>
          <a:lstStyle>
            <a:lvl1pPr>
              <a:defRPr sz="900"/>
            </a:lvl1pPr>
          </a:lstStyle>
          <a:p>
            <a:pPr rtl="0"/>
            <a:r>
              <a:rPr lang="it-IT" noProof="0"/>
              <a:t>20XX</a:t>
            </a:r>
          </a:p>
        </p:txBody>
      </p:sp>
      <p:sp>
        <p:nvSpPr>
          <p:cNvPr id="10" name="Segnaposto piè di pagina 7">
            <a:extLst>
              <a:ext uri="{FF2B5EF4-FFF2-40B4-BE49-F238E27FC236}">
                <a16:creationId xmlns:a16="http://schemas.microsoft.com/office/drawing/2014/main" id="{3A927BE5-2F4C-4EBD-9093-C4ED6E3025B1}"/>
              </a:ext>
            </a:extLst>
          </p:cNvPr>
          <p:cNvSpPr>
            <a:spLocks noGrp="1"/>
          </p:cNvSpPr>
          <p:nvPr>
            <p:ph type="ftr" sz="quarter" idx="11"/>
          </p:nvPr>
        </p:nvSpPr>
        <p:spPr>
          <a:xfrm>
            <a:off x="5224463" y="6356350"/>
            <a:ext cx="1743075" cy="365125"/>
          </a:xfrm>
        </p:spPr>
        <p:txBody>
          <a:bodyPr rtlCol="0"/>
          <a:lstStyle>
            <a:lvl1pPr>
              <a:defRPr sz="900"/>
            </a:lvl1pPr>
          </a:lstStyle>
          <a:p>
            <a:pPr rtl="0"/>
            <a:r>
              <a:rPr lang="it-IT" noProof="0"/>
              <a:t>Presentazione</a:t>
            </a:r>
          </a:p>
        </p:txBody>
      </p:sp>
      <p:sp>
        <p:nvSpPr>
          <p:cNvPr id="11" name="Segnaposto numero diapositiva 8">
            <a:extLst>
              <a:ext uri="{FF2B5EF4-FFF2-40B4-BE49-F238E27FC236}">
                <a16:creationId xmlns:a16="http://schemas.microsoft.com/office/drawing/2014/main" id="{C4C1336B-CF5E-42FF-80E8-7D33A2D64E17}"/>
              </a:ext>
            </a:extLst>
          </p:cNvPr>
          <p:cNvSpPr>
            <a:spLocks noGrp="1"/>
          </p:cNvSpPr>
          <p:nvPr>
            <p:ph type="sldNum" sz="quarter" idx="12"/>
          </p:nvPr>
        </p:nvSpPr>
        <p:spPr>
          <a:xfrm>
            <a:off x="8610600" y="6356350"/>
            <a:ext cx="2743200" cy="365125"/>
          </a:xfrm>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129327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terruzione di sezione">
    <p:bg>
      <p:bgPr>
        <a:solidFill>
          <a:schemeClr val="accent2"/>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2571235"/>
            <a:ext cx="4179570" cy="1715531"/>
          </a:xfrm>
        </p:spPr>
        <p:txBody>
          <a:bodyPr rtlCol="0" anchor="ctr">
            <a:noAutofit/>
          </a:bodyPr>
          <a:lstStyle>
            <a:lvl1pPr algn="l">
              <a:defRPr sz="3600" spc="150" baseline="0">
                <a:solidFill>
                  <a:schemeClr val="tx1">
                    <a:lumMod val="75000"/>
                    <a:lumOff val="25000"/>
                  </a:schemeClr>
                </a:solidFill>
              </a:defRPr>
            </a:lvl1pPr>
          </a:lstStyle>
          <a:p>
            <a:pPr rtl="0"/>
            <a:r>
              <a:rPr lang="it-IT" noProof="0"/>
              <a:t>FAI CLIC PER MODIFICARE LO STILE DEL TITOLO DELLO SCHEMA</a:t>
            </a:r>
          </a:p>
        </p:txBody>
      </p:sp>
      <p:pic>
        <p:nvPicPr>
          <p:cNvPr id="5" name="Elemento grafico 4">
            <a:extLst>
              <a:ext uri="{FF2B5EF4-FFF2-40B4-BE49-F238E27FC236}">
                <a16:creationId xmlns:a16="http://schemas.microsoft.com/office/drawing/2014/main" id="{F05D2CCB-CCFC-4A8A-ADA9-C1E4D13B968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28675"/>
            <a:ext cx="5876925" cy="5200650"/>
          </a:xfrm>
          <a:prstGeom prst="rect">
            <a:avLst/>
          </a:prstGeom>
        </p:spPr>
      </p:pic>
    </p:spTree>
    <p:extLst>
      <p:ext uri="{BB962C8B-B14F-4D97-AF65-F5344CB8AC3E}">
        <p14:creationId xmlns:p14="http://schemas.microsoft.com/office/powerpoint/2010/main" val="3228668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itazione">
    <p:spTree>
      <p:nvGrpSpPr>
        <p:cNvPr id="1" name=""/>
        <p:cNvGrpSpPr/>
        <p:nvPr/>
      </p:nvGrpSpPr>
      <p:grpSpPr>
        <a:xfrm>
          <a:off x="0" y="0"/>
          <a:ext cx="0" cy="0"/>
          <a:chOff x="0" y="0"/>
          <a:chExt cx="0" cy="0"/>
        </a:xfrm>
      </p:grpSpPr>
      <p:pic>
        <p:nvPicPr>
          <p:cNvPr id="7" name="Elemento grafico 6">
            <a:extLst>
              <a:ext uri="{FF2B5EF4-FFF2-40B4-BE49-F238E27FC236}">
                <a16:creationId xmlns:a16="http://schemas.microsoft.com/office/drawing/2014/main" id="{AEE644D4-F9A4-4237-BD5C-4B97ABA933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5581650" cy="6858000"/>
          </a:xfrm>
          <a:prstGeom prst="rect">
            <a:avLst/>
          </a:prstGeom>
        </p:spPr>
      </p:pic>
      <p:sp>
        <p:nvSpPr>
          <p:cNvPr id="2" name="Titolo 1">
            <a:extLst>
              <a:ext uri="{FF2B5EF4-FFF2-40B4-BE49-F238E27FC236}">
                <a16:creationId xmlns:a16="http://schemas.microsoft.com/office/drawing/2014/main" id="{C2FF67A8-55FA-435D-A18C-96D63D22B53E}"/>
              </a:ext>
            </a:extLst>
          </p:cNvPr>
          <p:cNvSpPr>
            <a:spLocks noGrp="1"/>
          </p:cNvSpPr>
          <p:nvPr>
            <p:ph type="title" hasCustomPrompt="1"/>
          </p:nvPr>
        </p:nvSpPr>
        <p:spPr>
          <a:xfrm>
            <a:off x="5920169" y="1152771"/>
            <a:ext cx="5431971" cy="846301"/>
          </a:xfrm>
        </p:spPr>
        <p:txBody>
          <a:bodyPr rtlCol="0" anchor="t">
            <a:normAutofit/>
          </a:bodyPr>
          <a:lstStyle>
            <a:lvl1pPr>
              <a:defRPr lang="en-US" sz="2800" kern="1200" cap="all" spc="150" baseline="0" dirty="0">
                <a:solidFill>
                  <a:schemeClr val="tx1">
                    <a:lumMod val="75000"/>
                    <a:lumOff val="25000"/>
                  </a:schemeClr>
                </a:solidFill>
                <a:latin typeface="+mj-lt"/>
                <a:ea typeface="+mj-ea"/>
                <a:cs typeface="+mj-cs"/>
              </a:defRPr>
            </a:lvl1pPr>
          </a:lstStyle>
          <a:p>
            <a:pPr rtl="0"/>
            <a:r>
              <a:rPr lang="it-IT" noProof="0"/>
              <a:t>FARE CLIC PER MODIFICARE LO STILE DEL TITOLO</a:t>
            </a:r>
          </a:p>
        </p:txBody>
      </p:sp>
      <p:cxnSp>
        <p:nvCxnSpPr>
          <p:cNvPr id="9" name="Connettore diritto 8">
            <a:extLst>
              <a:ext uri="{FF2B5EF4-FFF2-40B4-BE49-F238E27FC236}">
                <a16:creationId xmlns:a16="http://schemas.microsoft.com/office/drawing/2014/main" id="{BDAC7E4E-FE06-4E90-8107-6B543E5515ED}"/>
              </a:ext>
            </a:extLst>
          </p:cNvPr>
          <p:cNvCxnSpPr/>
          <p:nvPr/>
        </p:nvCxnSpPr>
        <p:spPr>
          <a:xfrm flipV="1">
            <a:off x="2209800" y="0"/>
            <a:ext cx="2438400" cy="6858000"/>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Segnaposto testo 15">
            <a:extLst>
              <a:ext uri="{FF2B5EF4-FFF2-40B4-BE49-F238E27FC236}">
                <a16:creationId xmlns:a16="http://schemas.microsoft.com/office/drawing/2014/main" id="{3864668D-D640-4ABF-BB9A-D60176660F07}"/>
              </a:ext>
            </a:extLst>
          </p:cNvPr>
          <p:cNvSpPr>
            <a:spLocks noGrp="1"/>
          </p:cNvSpPr>
          <p:nvPr>
            <p:ph type="body" sz="quarter" idx="13" hasCustomPrompt="1"/>
          </p:nvPr>
        </p:nvSpPr>
        <p:spPr>
          <a:xfrm>
            <a:off x="5922254" y="2469515"/>
            <a:ext cx="5433204" cy="365125"/>
          </a:xfrm>
        </p:spPr>
        <p:txBody>
          <a:bodyPr rtlCol="0">
            <a:normAutofit/>
          </a:bodyPr>
          <a:lstStyle>
            <a:lvl1pPr marL="0" indent="0">
              <a:buNone/>
              <a:defRPr lang="en-US" sz="2000" kern="1200" cap="all"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12" name="Segnaposto testo 18">
            <a:extLst>
              <a:ext uri="{FF2B5EF4-FFF2-40B4-BE49-F238E27FC236}">
                <a16:creationId xmlns:a16="http://schemas.microsoft.com/office/drawing/2014/main" id="{2E289D5A-B06B-43D4-A3CA-3B06C4D49FDD}"/>
              </a:ext>
            </a:extLst>
          </p:cNvPr>
          <p:cNvSpPr>
            <a:spLocks noGrp="1"/>
          </p:cNvSpPr>
          <p:nvPr>
            <p:ph type="body" sz="quarter" idx="15" hasCustomPrompt="1"/>
          </p:nvPr>
        </p:nvSpPr>
        <p:spPr>
          <a:xfrm>
            <a:off x="5921828" y="2798940"/>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13" name="Segnaposto testo 15">
            <a:extLst>
              <a:ext uri="{FF2B5EF4-FFF2-40B4-BE49-F238E27FC236}">
                <a16:creationId xmlns:a16="http://schemas.microsoft.com/office/drawing/2014/main" id="{1DCC2995-DE17-436D-82AE-6E107865CB79}"/>
              </a:ext>
            </a:extLst>
          </p:cNvPr>
          <p:cNvSpPr>
            <a:spLocks noGrp="1"/>
          </p:cNvSpPr>
          <p:nvPr>
            <p:ph type="body" sz="quarter" idx="23" hasCustomPrompt="1"/>
          </p:nvPr>
        </p:nvSpPr>
        <p:spPr>
          <a:xfrm>
            <a:off x="5922254" y="3569311"/>
            <a:ext cx="5433204" cy="365125"/>
          </a:xfrm>
        </p:spPr>
        <p:txBody>
          <a:bodyPr rtlCol="0">
            <a:normAutofit/>
          </a:bodyPr>
          <a:lstStyle>
            <a:lvl1pPr marL="0" indent="0">
              <a:buNone/>
              <a:defRPr lang="en-US" sz="2000" kern="1200" cap="all"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14" name="Segnaposto testo 18">
            <a:extLst>
              <a:ext uri="{FF2B5EF4-FFF2-40B4-BE49-F238E27FC236}">
                <a16:creationId xmlns:a16="http://schemas.microsoft.com/office/drawing/2014/main" id="{C7E70A65-1FB1-4F42-854B-8213ED73F792}"/>
              </a:ext>
            </a:extLst>
          </p:cNvPr>
          <p:cNvSpPr>
            <a:spLocks noGrp="1"/>
          </p:cNvSpPr>
          <p:nvPr>
            <p:ph type="body" sz="quarter" idx="24" hasCustomPrompt="1"/>
          </p:nvPr>
        </p:nvSpPr>
        <p:spPr>
          <a:xfrm>
            <a:off x="5921828" y="3898736"/>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15" name="Segnaposto testo 15">
            <a:extLst>
              <a:ext uri="{FF2B5EF4-FFF2-40B4-BE49-F238E27FC236}">
                <a16:creationId xmlns:a16="http://schemas.microsoft.com/office/drawing/2014/main" id="{45657994-DC61-4DEB-BB2B-65DFCA997AF1}"/>
              </a:ext>
            </a:extLst>
          </p:cNvPr>
          <p:cNvSpPr>
            <a:spLocks noGrp="1"/>
          </p:cNvSpPr>
          <p:nvPr>
            <p:ph type="body" sz="quarter" idx="25" hasCustomPrompt="1"/>
          </p:nvPr>
        </p:nvSpPr>
        <p:spPr>
          <a:xfrm>
            <a:off x="5922254" y="4669107"/>
            <a:ext cx="5433204" cy="365125"/>
          </a:xfrm>
        </p:spPr>
        <p:txBody>
          <a:bodyPr rtlCol="0">
            <a:normAutofit/>
          </a:bodyPr>
          <a:lstStyle>
            <a:lvl1pPr marL="0" indent="0">
              <a:buNone/>
              <a:defRPr lang="en-US" sz="2000" kern="1200" cap="all"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16" name="Segnaposto testo 18">
            <a:extLst>
              <a:ext uri="{FF2B5EF4-FFF2-40B4-BE49-F238E27FC236}">
                <a16:creationId xmlns:a16="http://schemas.microsoft.com/office/drawing/2014/main" id="{18397EE2-60CD-47FD-AF8F-83A5324D9D18}"/>
              </a:ext>
            </a:extLst>
          </p:cNvPr>
          <p:cNvSpPr>
            <a:spLocks noGrp="1"/>
          </p:cNvSpPr>
          <p:nvPr>
            <p:ph type="body" sz="quarter" idx="26" hasCustomPrompt="1"/>
          </p:nvPr>
        </p:nvSpPr>
        <p:spPr>
          <a:xfrm>
            <a:off x="5921828" y="4998532"/>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17" name="Segnaposto data 2">
            <a:extLst>
              <a:ext uri="{FF2B5EF4-FFF2-40B4-BE49-F238E27FC236}">
                <a16:creationId xmlns:a16="http://schemas.microsoft.com/office/drawing/2014/main" id="{1E25EFF1-65C7-4F93-8740-46885C6BEA57}"/>
              </a:ext>
            </a:extLst>
          </p:cNvPr>
          <p:cNvSpPr>
            <a:spLocks noGrp="1"/>
          </p:cNvSpPr>
          <p:nvPr>
            <p:ph type="dt" sz="half" idx="20"/>
          </p:nvPr>
        </p:nvSpPr>
        <p:spPr>
          <a:xfrm>
            <a:off x="5919680" y="6356350"/>
            <a:ext cx="947516" cy="365125"/>
          </a:xfrm>
        </p:spPr>
        <p:txBody>
          <a:bodyPr rtlCol="0"/>
          <a:lstStyle>
            <a:lvl1pPr>
              <a:defRPr sz="900"/>
            </a:lvl1pPr>
          </a:lstStyle>
          <a:p>
            <a:pPr rtl="0"/>
            <a:r>
              <a:rPr lang="it-IT" noProof="0"/>
              <a:t>20XX</a:t>
            </a:r>
          </a:p>
        </p:txBody>
      </p:sp>
      <p:sp>
        <p:nvSpPr>
          <p:cNvPr id="18" name="Segnaposto piè di pagina 3">
            <a:extLst>
              <a:ext uri="{FF2B5EF4-FFF2-40B4-BE49-F238E27FC236}">
                <a16:creationId xmlns:a16="http://schemas.microsoft.com/office/drawing/2014/main" id="{C16D80BF-B599-4FC0-ABD5-98777872FE5F}"/>
              </a:ext>
            </a:extLst>
          </p:cNvPr>
          <p:cNvSpPr>
            <a:spLocks noGrp="1"/>
          </p:cNvSpPr>
          <p:nvPr>
            <p:ph type="ftr" sz="quarter" idx="21"/>
          </p:nvPr>
        </p:nvSpPr>
        <p:spPr>
          <a:xfrm>
            <a:off x="7161955" y="6356350"/>
            <a:ext cx="3243942" cy="365125"/>
          </a:xfrm>
        </p:spPr>
        <p:txBody>
          <a:bodyPr rtlCol="0"/>
          <a:lstStyle>
            <a:lvl1pPr>
              <a:defRPr sz="900"/>
            </a:lvl1pPr>
          </a:lstStyle>
          <a:p>
            <a:pPr rtl="0"/>
            <a:r>
              <a:rPr lang="it-IT" noProof="0"/>
              <a:t>Presentazione</a:t>
            </a:r>
          </a:p>
        </p:txBody>
      </p:sp>
      <p:sp>
        <p:nvSpPr>
          <p:cNvPr id="19" name="Segnaposto numero diapositiva 4">
            <a:extLst>
              <a:ext uri="{FF2B5EF4-FFF2-40B4-BE49-F238E27FC236}">
                <a16:creationId xmlns:a16="http://schemas.microsoft.com/office/drawing/2014/main" id="{F64421B1-FF90-4939-90BD-8206DE5036D0}"/>
              </a:ext>
            </a:extLst>
          </p:cNvPr>
          <p:cNvSpPr>
            <a:spLocks noGrp="1"/>
          </p:cNvSpPr>
          <p:nvPr>
            <p:ph type="sldNum" sz="quarter" idx="22"/>
          </p:nvPr>
        </p:nvSpPr>
        <p:spPr>
          <a:xfrm>
            <a:off x="10700656" y="6356350"/>
            <a:ext cx="653143" cy="365125"/>
          </a:xfrm>
        </p:spPr>
        <p:txBody>
          <a:bodyPr rtlCol="0"/>
          <a:lstStyle>
            <a:lvl1pPr>
              <a:defRPr sz="900"/>
            </a:lvl1pPr>
          </a:lstStyle>
          <a:p>
            <a:pPr rtl="0"/>
            <a:fld id="{B5CEABB6-07DC-46E8-9B57-56EC44A396E5}" type="slidenum">
              <a:rPr lang="it-IT" noProof="0" smtClean="0"/>
              <a:pPr rtl="0"/>
              <a:t>‹N›</a:t>
            </a:fld>
            <a:endParaRPr lang="it-IT" noProof="0"/>
          </a:p>
        </p:txBody>
      </p:sp>
    </p:spTree>
    <p:extLst>
      <p:ext uri="{BB962C8B-B14F-4D97-AF65-F5344CB8AC3E}">
        <p14:creationId xmlns:p14="http://schemas.microsoft.com/office/powerpoint/2010/main" val="264798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uto tre">
    <p:bg>
      <p:bgRef idx="1001">
        <a:schemeClr val="bg1"/>
      </p:bgRef>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rtlCol="0">
            <a:normAutofit/>
          </a:bodyPr>
          <a:lstStyle>
            <a:lvl1pPr algn="ctr">
              <a:defRPr lang="en-US" sz="2800" kern="1200" cap="all" spc="150" baseline="0" dirty="0">
                <a:solidFill>
                  <a:schemeClr val="tx1">
                    <a:lumMod val="75000"/>
                    <a:lumOff val="25000"/>
                  </a:schemeClr>
                </a:solidFill>
                <a:latin typeface="+mj-lt"/>
                <a:ea typeface="+mj-ea"/>
                <a:cs typeface="+mj-cs"/>
              </a:defRPr>
            </a:lvl1pPr>
          </a:lstStyle>
          <a:p>
            <a:pPr rtl="0"/>
            <a:r>
              <a:rPr lang="it-IT" noProof="0"/>
              <a:t>FARE CLIC PER MODIFICARE LO STILE DEL TITOLO</a:t>
            </a:r>
          </a:p>
        </p:txBody>
      </p:sp>
      <p:sp>
        <p:nvSpPr>
          <p:cNvPr id="3" name="Segnaposto testo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1243104" y="2776936"/>
            <a:ext cx="2882475" cy="823912"/>
          </a:xfrm>
        </p:spPr>
        <p:txBody>
          <a:bodyPr rtlCol="0" anchor="b">
            <a:noAutofit/>
          </a:bodyPr>
          <a:lstStyle>
            <a:lvl1pPr marL="0" indent="0">
              <a:buNone/>
              <a:defRPr lang="en-US" sz="2000" kern="1200" cap="all"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 IL TESTO DELLO SCHEMA</a:t>
            </a:r>
          </a:p>
        </p:txBody>
      </p:sp>
      <p:sp>
        <p:nvSpPr>
          <p:cNvPr id="4" name="Segnaposto contenuto 3">
            <a:extLst>
              <a:ext uri="{FF2B5EF4-FFF2-40B4-BE49-F238E27FC236}">
                <a16:creationId xmlns:a16="http://schemas.microsoft.com/office/drawing/2014/main" id="{AC9B20CF-6B91-4562-B799-0ABDAEBC0D2A}"/>
              </a:ext>
            </a:extLst>
          </p:cNvPr>
          <p:cNvSpPr>
            <a:spLocks noGrp="1"/>
          </p:cNvSpPr>
          <p:nvPr>
            <p:ph sz="half" idx="2" hasCustomPrompt="1"/>
          </p:nvPr>
        </p:nvSpPr>
        <p:spPr>
          <a:xfrm>
            <a:off x="1243104" y="3834606"/>
            <a:ext cx="2882475" cy="1997867"/>
          </a:xfrm>
        </p:spPr>
        <p:txBody>
          <a:bodyPr rtlCol="0">
            <a:normAutofit/>
          </a:bodyPr>
          <a:lstStyle>
            <a:lvl1pPr marL="0" indent="0">
              <a:lnSpc>
                <a:spcPct val="100000"/>
              </a:lnSpc>
              <a:buNone/>
              <a:defRPr sz="1400" spc="50" baseline="0">
                <a:solidFill>
                  <a:schemeClr val="tx1">
                    <a:lumMod val="75000"/>
                    <a:lumOff val="25000"/>
                  </a:schemeClr>
                </a:solidFill>
              </a:defRPr>
            </a:lvl1pPr>
            <a:lvl2pPr marL="457200" indent="0">
              <a:lnSpc>
                <a:spcPct val="100000"/>
              </a:lnSpc>
              <a:buNone/>
              <a:defRPr sz="1400" spc="50" baseline="0">
                <a:solidFill>
                  <a:schemeClr val="tx1">
                    <a:lumMod val="75000"/>
                    <a:lumOff val="25000"/>
                  </a:schemeClr>
                </a:solidFill>
              </a:defRPr>
            </a:lvl2pPr>
            <a:lvl3pPr marL="914400" indent="0">
              <a:lnSpc>
                <a:spcPct val="100000"/>
              </a:lnSpc>
              <a:buNone/>
              <a:defRPr sz="1400" spc="50" baseline="0">
                <a:solidFill>
                  <a:schemeClr val="tx1">
                    <a:lumMod val="75000"/>
                    <a:lumOff val="25000"/>
                  </a:schemeClr>
                </a:solidFill>
              </a:defRPr>
            </a:lvl3pPr>
            <a:lvl4pPr marL="1371600" indent="0">
              <a:lnSpc>
                <a:spcPct val="100000"/>
              </a:lnSpc>
              <a:buNone/>
              <a:defRPr sz="1400" spc="50" baseline="0">
                <a:solidFill>
                  <a:schemeClr val="tx1">
                    <a:lumMod val="75000"/>
                    <a:lumOff val="25000"/>
                  </a:schemeClr>
                </a:solidFill>
              </a:defRPr>
            </a:lvl4pPr>
            <a:lvl5pPr marL="1828800" indent="0">
              <a:lnSpc>
                <a:spcPct val="100000"/>
              </a:lnSpc>
              <a:buNone/>
              <a:defRPr sz="1400" spc="50" baseline="0">
                <a:solidFill>
                  <a:schemeClr val="tx1">
                    <a:lumMod val="75000"/>
                    <a:lumOff val="25000"/>
                  </a:schemeClr>
                </a:solidFill>
              </a:defRPr>
            </a:lvl5pPr>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5" name="Segnaposto testo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4647665" y="2776936"/>
            <a:ext cx="2896671" cy="823912"/>
          </a:xfrm>
        </p:spPr>
        <p:txBody>
          <a:bodyPr rtlCol="0" anchor="b">
            <a:noAutofit/>
          </a:bodyPr>
          <a:lstStyle>
            <a:lvl1pPr marL="0" indent="0">
              <a:buNone/>
              <a:defRPr lang="en-US" sz="2000" kern="1200" cap="all"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it-IT" noProof="0"/>
              <a:t>FARE CLIC PER MODIFICARE IL TESTO DELLO SCHEMA</a:t>
            </a:r>
          </a:p>
        </p:txBody>
      </p:sp>
      <p:sp>
        <p:nvSpPr>
          <p:cNvPr id="6" name="Segnaposto contenuto 5">
            <a:extLst>
              <a:ext uri="{FF2B5EF4-FFF2-40B4-BE49-F238E27FC236}">
                <a16:creationId xmlns:a16="http://schemas.microsoft.com/office/drawing/2014/main" id="{B36EE64B-44BF-4634-97BC-5ED74C6DF280}"/>
              </a:ext>
            </a:extLst>
          </p:cNvPr>
          <p:cNvSpPr>
            <a:spLocks noGrp="1"/>
          </p:cNvSpPr>
          <p:nvPr>
            <p:ph sz="quarter" idx="4" hasCustomPrompt="1"/>
          </p:nvPr>
        </p:nvSpPr>
        <p:spPr>
          <a:xfrm>
            <a:off x="4647665" y="3834606"/>
            <a:ext cx="2896671" cy="1997867"/>
          </a:xfrm>
        </p:spPr>
        <p:txBody>
          <a:bodyPr rtlCol="0">
            <a:normAutofit/>
          </a:bodyPr>
          <a:lstStyle>
            <a:lvl1pPr marL="0" indent="0">
              <a:lnSpc>
                <a:spcPct val="100000"/>
              </a:lnSpc>
              <a:buNone/>
              <a:defRPr sz="1400" spc="50" baseline="0">
                <a:solidFill>
                  <a:schemeClr val="tx1">
                    <a:lumMod val="75000"/>
                    <a:lumOff val="25000"/>
                  </a:schemeClr>
                </a:solidFill>
              </a:defRPr>
            </a:lvl1pPr>
            <a:lvl2pPr marL="457200" indent="0">
              <a:lnSpc>
                <a:spcPct val="100000"/>
              </a:lnSpc>
              <a:buNone/>
              <a:defRPr sz="1400" spc="50" baseline="0">
                <a:solidFill>
                  <a:schemeClr val="tx1">
                    <a:lumMod val="75000"/>
                    <a:lumOff val="25000"/>
                  </a:schemeClr>
                </a:solidFill>
              </a:defRPr>
            </a:lvl2pPr>
            <a:lvl3pPr marL="914400" indent="0">
              <a:lnSpc>
                <a:spcPct val="100000"/>
              </a:lnSpc>
              <a:buNone/>
              <a:defRPr sz="1400" spc="50" baseline="0">
                <a:solidFill>
                  <a:schemeClr val="tx1">
                    <a:lumMod val="75000"/>
                    <a:lumOff val="25000"/>
                  </a:schemeClr>
                </a:solidFill>
              </a:defRPr>
            </a:lvl3pPr>
            <a:lvl4pPr marL="1371600" indent="0">
              <a:lnSpc>
                <a:spcPct val="100000"/>
              </a:lnSpc>
              <a:buNone/>
              <a:defRPr sz="1400" spc="50" baseline="0">
                <a:solidFill>
                  <a:schemeClr val="tx1">
                    <a:lumMod val="75000"/>
                    <a:lumOff val="25000"/>
                  </a:schemeClr>
                </a:solidFill>
              </a:defRPr>
            </a:lvl4pPr>
            <a:lvl5pPr marL="1828800" indent="0">
              <a:lnSpc>
                <a:spcPct val="100000"/>
              </a:lnSpc>
              <a:buNone/>
              <a:defRPr sz="1400" spc="50" baseline="0">
                <a:solidFill>
                  <a:schemeClr val="tx1">
                    <a:lumMod val="75000"/>
                    <a:lumOff val="25000"/>
                  </a:schemeClr>
                </a:solidFill>
              </a:defRPr>
            </a:lvl5pPr>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21" name="Segnaposto testo 2">
            <a:extLst>
              <a:ext uri="{FF2B5EF4-FFF2-40B4-BE49-F238E27FC236}">
                <a16:creationId xmlns:a16="http://schemas.microsoft.com/office/drawing/2014/main" id="{1F60A771-8BBC-4565-AB09-402DA7CB2780}"/>
              </a:ext>
            </a:extLst>
          </p:cNvPr>
          <p:cNvSpPr>
            <a:spLocks noGrp="1"/>
          </p:cNvSpPr>
          <p:nvPr>
            <p:ph type="body" idx="13" hasCustomPrompt="1"/>
          </p:nvPr>
        </p:nvSpPr>
        <p:spPr>
          <a:xfrm>
            <a:off x="8066421" y="2776936"/>
            <a:ext cx="2882475" cy="823912"/>
          </a:xfrm>
        </p:spPr>
        <p:txBody>
          <a:bodyPr rtlCol="0" anchor="b">
            <a:noAutofit/>
          </a:bodyPr>
          <a:lstStyle>
            <a:lvl1pPr marL="0" indent="0">
              <a:buNone/>
              <a:defRPr lang="en-US" sz="2000" kern="1200" cap="all"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 IL TESTO DELLO SCHEMA</a:t>
            </a:r>
          </a:p>
        </p:txBody>
      </p:sp>
      <p:sp>
        <p:nvSpPr>
          <p:cNvPr id="22" name="Segnaposto contenuto 3">
            <a:extLst>
              <a:ext uri="{FF2B5EF4-FFF2-40B4-BE49-F238E27FC236}">
                <a16:creationId xmlns:a16="http://schemas.microsoft.com/office/drawing/2014/main" id="{C464A9BD-B815-4632-8F54-6EB70E48BAFF}"/>
              </a:ext>
            </a:extLst>
          </p:cNvPr>
          <p:cNvSpPr>
            <a:spLocks noGrp="1"/>
          </p:cNvSpPr>
          <p:nvPr>
            <p:ph sz="half" idx="14" hasCustomPrompt="1"/>
          </p:nvPr>
        </p:nvSpPr>
        <p:spPr>
          <a:xfrm>
            <a:off x="8066421" y="3834606"/>
            <a:ext cx="2882475" cy="1997867"/>
          </a:xfrm>
        </p:spPr>
        <p:txBody>
          <a:bodyPr rtlCol="0">
            <a:normAutofit/>
          </a:bodyPr>
          <a:lstStyle>
            <a:lvl1pPr marL="0" indent="0">
              <a:lnSpc>
                <a:spcPct val="100000"/>
              </a:lnSpc>
              <a:buNone/>
              <a:defRPr sz="1400" spc="50" baseline="0">
                <a:solidFill>
                  <a:schemeClr val="tx1">
                    <a:lumMod val="75000"/>
                    <a:lumOff val="25000"/>
                  </a:schemeClr>
                </a:solidFill>
              </a:defRPr>
            </a:lvl1pPr>
            <a:lvl2pPr marL="457200" indent="0">
              <a:lnSpc>
                <a:spcPct val="100000"/>
              </a:lnSpc>
              <a:buNone/>
              <a:defRPr sz="1400" spc="50" baseline="0">
                <a:solidFill>
                  <a:schemeClr val="tx1">
                    <a:lumMod val="75000"/>
                    <a:lumOff val="25000"/>
                  </a:schemeClr>
                </a:solidFill>
              </a:defRPr>
            </a:lvl2pPr>
            <a:lvl3pPr marL="914400" indent="0">
              <a:lnSpc>
                <a:spcPct val="100000"/>
              </a:lnSpc>
              <a:buNone/>
              <a:defRPr sz="1400" spc="50" baseline="0">
                <a:solidFill>
                  <a:schemeClr val="tx1">
                    <a:lumMod val="75000"/>
                    <a:lumOff val="25000"/>
                  </a:schemeClr>
                </a:solidFill>
              </a:defRPr>
            </a:lvl3pPr>
            <a:lvl4pPr marL="1371600" indent="0">
              <a:lnSpc>
                <a:spcPct val="100000"/>
              </a:lnSpc>
              <a:buNone/>
              <a:defRPr sz="1400" spc="50" baseline="0">
                <a:solidFill>
                  <a:schemeClr val="tx1">
                    <a:lumMod val="75000"/>
                    <a:lumOff val="25000"/>
                  </a:schemeClr>
                </a:solidFill>
              </a:defRPr>
            </a:lvl4pPr>
            <a:lvl5pPr marL="1828800" indent="0">
              <a:lnSpc>
                <a:spcPct val="100000"/>
              </a:lnSpc>
              <a:buNone/>
              <a:defRPr sz="1400" spc="50" baseline="0">
                <a:solidFill>
                  <a:schemeClr val="tx1">
                    <a:lumMod val="75000"/>
                    <a:lumOff val="25000"/>
                  </a:schemeClr>
                </a:solidFill>
              </a:defRPr>
            </a:lvl5pPr>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7" name="Segnaposto data 6">
            <a:extLst>
              <a:ext uri="{FF2B5EF4-FFF2-40B4-BE49-F238E27FC236}">
                <a16:creationId xmlns:a16="http://schemas.microsoft.com/office/drawing/2014/main" id="{F255C16C-AA88-4BBF-8040-11ECFED618E0}"/>
              </a:ext>
            </a:extLst>
          </p:cNvPr>
          <p:cNvSpPr>
            <a:spLocks noGrp="1"/>
          </p:cNvSpPr>
          <p:nvPr>
            <p:ph type="dt" sz="half" idx="10"/>
          </p:nvPr>
        </p:nvSpPr>
        <p:spPr/>
        <p:txBody>
          <a:bodyPr rtlCol="0"/>
          <a:lstStyle>
            <a:lvl1pPr>
              <a:defRPr sz="900"/>
            </a:lvl1pPr>
          </a:lstStyle>
          <a:p>
            <a:pPr rtl="0"/>
            <a:r>
              <a:rPr lang="it-IT" noProof="0"/>
              <a:t>20XX</a:t>
            </a:r>
          </a:p>
        </p:txBody>
      </p:sp>
      <p:sp>
        <p:nvSpPr>
          <p:cNvPr id="8" name="Segnaposto piè di pagina 7">
            <a:extLst>
              <a:ext uri="{FF2B5EF4-FFF2-40B4-BE49-F238E27FC236}">
                <a16:creationId xmlns:a16="http://schemas.microsoft.com/office/drawing/2014/main" id="{CBE560E3-F935-488F-8F0E-191D7B6B54B8}"/>
              </a:ext>
            </a:extLst>
          </p:cNvPr>
          <p:cNvSpPr>
            <a:spLocks noGrp="1"/>
          </p:cNvSpPr>
          <p:nvPr>
            <p:ph type="ftr" sz="quarter" idx="11"/>
          </p:nvPr>
        </p:nvSpPr>
        <p:spPr/>
        <p:txBody>
          <a:bodyPr rtlCol="0"/>
          <a:lstStyle>
            <a:lvl1pPr>
              <a:defRPr sz="900"/>
            </a:lvl1pPr>
          </a:lstStyle>
          <a:p>
            <a:pPr rtl="0"/>
            <a:r>
              <a:rPr lang="it-IT" noProof="0"/>
              <a:t>Presentazione</a:t>
            </a:r>
          </a:p>
        </p:txBody>
      </p:sp>
      <p:sp>
        <p:nvSpPr>
          <p:cNvPr id="9" name="Segnaposto numero diapositiva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rtlCol="0"/>
          <a:lstStyle>
            <a:lvl1pPr>
              <a:defRPr sz="900"/>
            </a:lvl1pPr>
          </a:lstStyle>
          <a:p>
            <a:pPr rtl="0"/>
            <a:fld id="{B5CEABB6-07DC-46E8-9B57-56EC44A396E5}" type="slidenum">
              <a:rPr lang="it-IT" noProof="0" smtClean="0"/>
              <a:t>‹N›</a:t>
            </a:fld>
            <a:endParaRPr lang="it-IT" noProof="0"/>
          </a:p>
        </p:txBody>
      </p:sp>
      <p:cxnSp>
        <p:nvCxnSpPr>
          <p:cNvPr id="16" name="Connettore diritto 15">
            <a:extLst>
              <a:ext uri="{FF2B5EF4-FFF2-40B4-BE49-F238E27FC236}">
                <a16:creationId xmlns:a16="http://schemas.microsoft.com/office/drawing/2014/main" id="{463D7850-C2A6-43CE-BBE4-8E81A0A593BF}"/>
              </a:ext>
              <a:ext uri="{C183D7F6-B498-43B3-948B-1728B52AA6E4}">
                <adec:decorative xmlns:adec="http://schemas.microsoft.com/office/drawing/2017/decorative" val="1"/>
              </a:ext>
            </a:extLst>
          </p:cNvPr>
          <p:cNvCxnSpPr>
            <a:cxnSpLocks/>
          </p:cNvCxnSpPr>
          <p:nvPr/>
        </p:nvCxnSpPr>
        <p:spPr>
          <a:xfrm flipH="1">
            <a:off x="0" y="0"/>
            <a:ext cx="1238250" cy="3105150"/>
          </a:xfrm>
          <a:prstGeom prst="line">
            <a:avLst/>
          </a:prstGeom>
          <a:ln w="31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Connettore diritto 19">
            <a:extLst>
              <a:ext uri="{FF2B5EF4-FFF2-40B4-BE49-F238E27FC236}">
                <a16:creationId xmlns:a16="http://schemas.microsoft.com/office/drawing/2014/main" id="{EBAD3E03-2E3B-440C-9105-6F9D33006D66}"/>
              </a:ext>
              <a:ext uri="{C183D7F6-B498-43B3-948B-1728B52AA6E4}">
                <adec:decorative xmlns:adec="http://schemas.microsoft.com/office/drawing/2017/decorative" val="1"/>
              </a:ext>
            </a:extLst>
          </p:cNvPr>
          <p:cNvCxnSpPr>
            <a:cxnSpLocks/>
          </p:cNvCxnSpPr>
          <p:nvPr/>
        </p:nvCxnSpPr>
        <p:spPr>
          <a:xfrm flipH="1">
            <a:off x="0" y="0"/>
            <a:ext cx="2238376" cy="2476500"/>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189534"/>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fronto di mercato">
    <p:bg>
      <p:bgPr>
        <a:solidFill>
          <a:schemeClr val="accent2"/>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rtlCol="0">
            <a:normAutofit/>
          </a:bodyPr>
          <a:lstStyle>
            <a:lvl1pPr algn="ctr">
              <a:defRPr lang="en-US" sz="2800" kern="1200" cap="all" spc="150" baseline="0" dirty="0">
                <a:solidFill>
                  <a:schemeClr val="tx1">
                    <a:lumMod val="75000"/>
                    <a:lumOff val="25000"/>
                  </a:schemeClr>
                </a:solidFill>
                <a:latin typeface="+mj-lt"/>
                <a:ea typeface="+mj-ea"/>
                <a:cs typeface="+mj-cs"/>
              </a:defRPr>
            </a:lvl1pPr>
          </a:lstStyle>
          <a:p>
            <a:pPr rtl="0"/>
            <a:r>
              <a:rPr lang="it-IT" noProof="0"/>
              <a:t>FARE CLIC PER MODIFICARE LO STILE DEL TITOLO</a:t>
            </a:r>
          </a:p>
        </p:txBody>
      </p:sp>
      <p:sp>
        <p:nvSpPr>
          <p:cNvPr id="3" name="Segnaposto testo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2063855" y="3064615"/>
            <a:ext cx="1240971" cy="823912"/>
          </a:xfrm>
        </p:spPr>
        <p:txBody>
          <a:bodyPr rtlCol="0" anchor="ctr">
            <a:noAutofit/>
          </a:bodyPr>
          <a:lstStyle>
            <a:lvl1pPr marL="0" indent="0" algn="ctr">
              <a:buNone/>
              <a:defRPr lang="en-US" sz="4000" kern="1200" cap="all"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a:t>
            </a:r>
          </a:p>
        </p:txBody>
      </p:sp>
      <p:sp>
        <p:nvSpPr>
          <p:cNvPr id="23" name="Segnaposto testo 2">
            <a:extLst>
              <a:ext uri="{FF2B5EF4-FFF2-40B4-BE49-F238E27FC236}">
                <a16:creationId xmlns:a16="http://schemas.microsoft.com/office/drawing/2014/main" id="{A066E2EA-C6EA-4A02-818E-33BD582D92E7}"/>
              </a:ext>
            </a:extLst>
          </p:cNvPr>
          <p:cNvSpPr>
            <a:spLocks noGrp="1"/>
          </p:cNvSpPr>
          <p:nvPr>
            <p:ph type="body" idx="15" hasCustomPrompt="1"/>
          </p:nvPr>
        </p:nvSpPr>
        <p:spPr>
          <a:xfrm>
            <a:off x="5475514" y="3064615"/>
            <a:ext cx="1240971" cy="823912"/>
          </a:xfrm>
        </p:spPr>
        <p:txBody>
          <a:bodyPr rtlCol="0" anchor="ctr">
            <a:noAutofit/>
          </a:bodyPr>
          <a:lstStyle>
            <a:lvl1pPr marL="0" indent="0" algn="ctr">
              <a:buNone/>
              <a:defRPr lang="en-US" sz="4000" kern="1200" cap="all"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a:t>
            </a:r>
          </a:p>
        </p:txBody>
      </p:sp>
      <p:sp>
        <p:nvSpPr>
          <p:cNvPr id="24" name="Segnaposto testo 2">
            <a:extLst>
              <a:ext uri="{FF2B5EF4-FFF2-40B4-BE49-F238E27FC236}">
                <a16:creationId xmlns:a16="http://schemas.microsoft.com/office/drawing/2014/main" id="{97B9C3B0-3522-407C-B662-631E19ECC95F}"/>
              </a:ext>
            </a:extLst>
          </p:cNvPr>
          <p:cNvSpPr>
            <a:spLocks noGrp="1"/>
          </p:cNvSpPr>
          <p:nvPr>
            <p:ph type="body" idx="16" hasCustomPrompt="1"/>
          </p:nvPr>
        </p:nvSpPr>
        <p:spPr>
          <a:xfrm>
            <a:off x="8887174" y="3064615"/>
            <a:ext cx="1240971" cy="823912"/>
          </a:xfrm>
        </p:spPr>
        <p:txBody>
          <a:bodyPr rtlCol="0" anchor="ctr">
            <a:noAutofit/>
          </a:bodyPr>
          <a:lstStyle>
            <a:lvl1pPr marL="0" indent="0" algn="ctr">
              <a:buNone/>
              <a:defRPr lang="en-US" sz="4000" kern="1200" cap="all"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a:t>
            </a:r>
          </a:p>
        </p:txBody>
      </p:sp>
      <p:sp>
        <p:nvSpPr>
          <p:cNvPr id="4" name="Segnaposto contenuto 3">
            <a:extLst>
              <a:ext uri="{FF2B5EF4-FFF2-40B4-BE49-F238E27FC236}">
                <a16:creationId xmlns:a16="http://schemas.microsoft.com/office/drawing/2014/main" id="{AC9B20CF-6B91-4562-B799-0ABDAEBC0D2A}"/>
              </a:ext>
            </a:extLst>
          </p:cNvPr>
          <p:cNvSpPr>
            <a:spLocks noGrp="1"/>
          </p:cNvSpPr>
          <p:nvPr>
            <p:ph sz="half" idx="2" hasCustomPrompt="1"/>
          </p:nvPr>
        </p:nvSpPr>
        <p:spPr>
          <a:xfrm>
            <a:off x="1129698" y="4824188"/>
            <a:ext cx="3124093" cy="462927"/>
          </a:xfrm>
        </p:spPr>
        <p:txBody>
          <a:bodyPr rtlCol="0">
            <a:noAutofit/>
          </a:bodyPr>
          <a:lstStyle>
            <a:lvl1pPr marL="0" indent="0" algn="ctr">
              <a:lnSpc>
                <a:spcPct val="100000"/>
              </a:lnSpc>
              <a:buNone/>
              <a:defRPr sz="2000" cap="all" spc="50" baseline="0">
                <a:solidFill>
                  <a:schemeClr val="tx1">
                    <a:lumMod val="75000"/>
                    <a:lumOff val="25000"/>
                  </a:schemeClr>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rtl="0"/>
            <a:r>
              <a:rPr lang="it-IT" noProof="0"/>
              <a:t>Fai clic per modificare</a:t>
            </a:r>
          </a:p>
        </p:txBody>
      </p:sp>
      <p:sp>
        <p:nvSpPr>
          <p:cNvPr id="6" name="Segnaposto contenuto 5">
            <a:extLst>
              <a:ext uri="{FF2B5EF4-FFF2-40B4-BE49-F238E27FC236}">
                <a16:creationId xmlns:a16="http://schemas.microsoft.com/office/drawing/2014/main" id="{B36EE64B-44BF-4634-97BC-5ED74C6DF280}"/>
              </a:ext>
            </a:extLst>
          </p:cNvPr>
          <p:cNvSpPr>
            <a:spLocks noGrp="1"/>
          </p:cNvSpPr>
          <p:nvPr>
            <p:ph sz="quarter" idx="4" hasCustomPrompt="1"/>
          </p:nvPr>
        </p:nvSpPr>
        <p:spPr>
          <a:xfrm>
            <a:off x="4526261" y="4824188"/>
            <a:ext cx="3139479" cy="462927"/>
          </a:xfrm>
        </p:spPr>
        <p:txBody>
          <a:bodyPr rtlCol="0">
            <a:normAutofit/>
          </a:bodyPr>
          <a:lstStyle>
            <a:lvl1pPr marL="0" indent="0" algn="ctr">
              <a:lnSpc>
                <a:spcPct val="100000"/>
              </a:lnSpc>
              <a:buNone/>
              <a:defRPr sz="2000" cap="all" spc="50" baseline="0">
                <a:solidFill>
                  <a:schemeClr val="tx1">
                    <a:lumMod val="75000"/>
                    <a:lumOff val="25000"/>
                  </a:schemeClr>
                </a:solidFill>
              </a:defRPr>
            </a:lvl1pPr>
            <a:lvl2pPr marL="457200" indent="0">
              <a:lnSpc>
                <a:spcPct val="100000"/>
              </a:lnSpc>
              <a:buNone/>
              <a:defRPr sz="2000" cap="all"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rtl="0"/>
            <a:r>
              <a:rPr lang="it-IT" noProof="0"/>
              <a:t>Fai clic per modificare</a:t>
            </a:r>
          </a:p>
        </p:txBody>
      </p:sp>
      <p:sp>
        <p:nvSpPr>
          <p:cNvPr id="22" name="Segnaposto contenuto 3">
            <a:extLst>
              <a:ext uri="{FF2B5EF4-FFF2-40B4-BE49-F238E27FC236}">
                <a16:creationId xmlns:a16="http://schemas.microsoft.com/office/drawing/2014/main" id="{C464A9BD-B815-4632-8F54-6EB70E48BAFF}"/>
              </a:ext>
            </a:extLst>
          </p:cNvPr>
          <p:cNvSpPr>
            <a:spLocks noGrp="1"/>
          </p:cNvSpPr>
          <p:nvPr>
            <p:ph sz="half" idx="14"/>
          </p:nvPr>
        </p:nvSpPr>
        <p:spPr>
          <a:xfrm>
            <a:off x="7938210" y="4824188"/>
            <a:ext cx="3124093" cy="462927"/>
          </a:xfrm>
        </p:spPr>
        <p:txBody>
          <a:bodyPr rtlCol="0">
            <a:noAutofit/>
          </a:bodyPr>
          <a:lstStyle>
            <a:lvl1pPr marL="0" indent="0" algn="ctr">
              <a:lnSpc>
                <a:spcPct val="100000"/>
              </a:lnSpc>
              <a:buNone/>
              <a:defRPr sz="2000" cap="all" spc="50" baseline="0">
                <a:solidFill>
                  <a:schemeClr val="tx1">
                    <a:lumMod val="75000"/>
                    <a:lumOff val="25000"/>
                  </a:schemeClr>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rtl="0"/>
            <a:r>
              <a:rPr lang="it-IT" noProof="0"/>
              <a:t>Fare clic per modificare gli stili del testo dello schema</a:t>
            </a:r>
          </a:p>
        </p:txBody>
      </p:sp>
      <p:pic>
        <p:nvPicPr>
          <p:cNvPr id="11" name="Elemento grafico 10">
            <a:extLst>
              <a:ext uri="{FF2B5EF4-FFF2-40B4-BE49-F238E27FC236}">
                <a16:creationId xmlns:a16="http://schemas.microsoft.com/office/drawing/2014/main" id="{B38B0D13-BD5F-460B-B337-F4A9342026D0}"/>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65141" y="2358007"/>
            <a:ext cx="2438400" cy="2019300"/>
          </a:xfrm>
          <a:prstGeom prst="rect">
            <a:avLst/>
          </a:prstGeom>
        </p:spPr>
      </p:pic>
      <p:pic>
        <p:nvPicPr>
          <p:cNvPr id="13" name="Elemento grafico 12">
            <a:extLst>
              <a:ext uri="{FF2B5EF4-FFF2-40B4-BE49-F238E27FC236}">
                <a16:creationId xmlns:a16="http://schemas.microsoft.com/office/drawing/2014/main" id="{BE72876B-D3DA-4462-9E24-3354D8D02A27}"/>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000625" y="2531837"/>
            <a:ext cx="2190750" cy="1943100"/>
          </a:xfrm>
          <a:prstGeom prst="rect">
            <a:avLst/>
          </a:prstGeom>
        </p:spPr>
      </p:pic>
      <p:pic>
        <p:nvPicPr>
          <p:cNvPr id="15" name="Elemento grafico 14">
            <a:extLst>
              <a:ext uri="{FF2B5EF4-FFF2-40B4-BE49-F238E27FC236}">
                <a16:creationId xmlns:a16="http://schemas.microsoft.com/office/drawing/2014/main" id="{14A539B6-6E3F-41BA-ACE2-76E8BB651636}"/>
              </a:ext>
              <a:ext uri="{C183D7F6-B498-43B3-948B-1728B52AA6E4}">
                <adec:decorative xmlns:adec="http://schemas.microsoft.com/office/drawing/2017/decorative" val="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8345608" y="2421056"/>
            <a:ext cx="2324100" cy="2057400"/>
          </a:xfrm>
          <a:prstGeom prst="rect">
            <a:avLst/>
          </a:prstGeom>
        </p:spPr>
      </p:pic>
      <p:sp>
        <p:nvSpPr>
          <p:cNvPr id="25" name="Segnaposto contenuto 3">
            <a:extLst>
              <a:ext uri="{FF2B5EF4-FFF2-40B4-BE49-F238E27FC236}">
                <a16:creationId xmlns:a16="http://schemas.microsoft.com/office/drawing/2014/main" id="{82D8880F-3EAC-45C9-91F2-19A193791A18}"/>
              </a:ext>
            </a:extLst>
          </p:cNvPr>
          <p:cNvSpPr>
            <a:spLocks noGrp="1"/>
          </p:cNvSpPr>
          <p:nvPr>
            <p:ph sz="half" idx="17" hasCustomPrompt="1"/>
          </p:nvPr>
        </p:nvSpPr>
        <p:spPr>
          <a:xfrm>
            <a:off x="1129698" y="5280763"/>
            <a:ext cx="3124093" cy="462927"/>
          </a:xfrm>
        </p:spPr>
        <p:txBody>
          <a:bodyPr rtlCol="0">
            <a:normAutofit/>
          </a:bodyPr>
          <a:lstStyle>
            <a:lvl1pPr marL="0" indent="0" algn="ctr">
              <a:lnSpc>
                <a:spcPct val="100000"/>
              </a:lnSpc>
              <a:buNone/>
              <a:defRPr sz="1400" cap="none" spc="50" baseline="0">
                <a:solidFill>
                  <a:schemeClr val="tx1">
                    <a:lumMod val="75000"/>
                    <a:lumOff val="25000"/>
                  </a:schemeClr>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rtl="0"/>
            <a:r>
              <a:rPr lang="it-IT" noProof="0"/>
              <a:t>Fare clic per modificare lo stile del titolo</a:t>
            </a:r>
          </a:p>
        </p:txBody>
      </p:sp>
      <p:sp>
        <p:nvSpPr>
          <p:cNvPr id="26" name="Segnaposto contenuto 5">
            <a:extLst>
              <a:ext uri="{FF2B5EF4-FFF2-40B4-BE49-F238E27FC236}">
                <a16:creationId xmlns:a16="http://schemas.microsoft.com/office/drawing/2014/main" id="{9019518E-E850-403D-A5B5-4B53F8C4A56B}"/>
              </a:ext>
            </a:extLst>
          </p:cNvPr>
          <p:cNvSpPr>
            <a:spLocks noGrp="1"/>
          </p:cNvSpPr>
          <p:nvPr>
            <p:ph sz="quarter" idx="18" hasCustomPrompt="1"/>
          </p:nvPr>
        </p:nvSpPr>
        <p:spPr>
          <a:xfrm>
            <a:off x="4526261" y="5280763"/>
            <a:ext cx="3139479" cy="462927"/>
          </a:xfrm>
        </p:spPr>
        <p:txBody>
          <a:bodyPr rtlCol="0">
            <a:normAutofit/>
          </a:bodyPr>
          <a:lstStyle>
            <a:lvl1pPr marL="0" indent="0" algn="ctr">
              <a:lnSpc>
                <a:spcPct val="100000"/>
              </a:lnSpc>
              <a:buNone/>
              <a:defRPr sz="1400" cap="none" spc="50" baseline="0">
                <a:solidFill>
                  <a:schemeClr val="tx1">
                    <a:lumMod val="75000"/>
                    <a:lumOff val="25000"/>
                  </a:schemeClr>
                </a:solidFill>
              </a:defRPr>
            </a:lvl1pPr>
            <a:lvl2pPr marL="457200" indent="0" algn="ctr">
              <a:lnSpc>
                <a:spcPct val="100000"/>
              </a:lnSpc>
              <a:buNone/>
              <a:defRPr sz="1400" cap="none" spc="50" baseline="0">
                <a:solidFill>
                  <a:schemeClr val="tx1">
                    <a:lumMod val="75000"/>
                    <a:lumOff val="25000"/>
                  </a:schemeClr>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rtl="0"/>
            <a:r>
              <a:rPr lang="it-IT" noProof="0"/>
              <a:t>Fare clic per modificare lo stile del titolo</a:t>
            </a:r>
          </a:p>
          <a:p>
            <a:pPr lvl="1" rtl="0"/>
            <a:endParaRPr lang="it-IT" noProof="0"/>
          </a:p>
        </p:txBody>
      </p:sp>
      <p:sp>
        <p:nvSpPr>
          <p:cNvPr id="27" name="Segnaposto contenuto 3">
            <a:extLst>
              <a:ext uri="{FF2B5EF4-FFF2-40B4-BE49-F238E27FC236}">
                <a16:creationId xmlns:a16="http://schemas.microsoft.com/office/drawing/2014/main" id="{A8058154-45E5-403E-B714-AC85774F391F}"/>
              </a:ext>
            </a:extLst>
          </p:cNvPr>
          <p:cNvSpPr>
            <a:spLocks noGrp="1"/>
          </p:cNvSpPr>
          <p:nvPr>
            <p:ph sz="half" idx="19" hasCustomPrompt="1"/>
          </p:nvPr>
        </p:nvSpPr>
        <p:spPr>
          <a:xfrm>
            <a:off x="7938210" y="5280763"/>
            <a:ext cx="3124093" cy="462927"/>
          </a:xfrm>
        </p:spPr>
        <p:txBody>
          <a:bodyPr rtlCol="0">
            <a:normAutofit/>
          </a:bodyPr>
          <a:lstStyle>
            <a:lvl1pPr marL="0" indent="0" algn="ctr">
              <a:lnSpc>
                <a:spcPct val="100000"/>
              </a:lnSpc>
              <a:buNone/>
              <a:defRPr sz="1400" cap="none" spc="50" baseline="0">
                <a:solidFill>
                  <a:schemeClr val="tx1">
                    <a:lumMod val="75000"/>
                    <a:lumOff val="25000"/>
                  </a:schemeClr>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rtl="0"/>
            <a:r>
              <a:rPr lang="it-IT" noProof="0"/>
              <a:t>Fare clic per modificare lo stile del titolo</a:t>
            </a:r>
          </a:p>
        </p:txBody>
      </p:sp>
      <p:sp>
        <p:nvSpPr>
          <p:cNvPr id="7" name="Segnaposto data 6">
            <a:extLst>
              <a:ext uri="{FF2B5EF4-FFF2-40B4-BE49-F238E27FC236}">
                <a16:creationId xmlns:a16="http://schemas.microsoft.com/office/drawing/2014/main" id="{F255C16C-AA88-4BBF-8040-11ECFED618E0}"/>
              </a:ext>
            </a:extLst>
          </p:cNvPr>
          <p:cNvSpPr>
            <a:spLocks noGrp="1"/>
          </p:cNvSpPr>
          <p:nvPr>
            <p:ph type="dt" sz="half" idx="10"/>
          </p:nvPr>
        </p:nvSpPr>
        <p:spPr/>
        <p:txBody>
          <a:bodyPr rtlCol="0"/>
          <a:lstStyle>
            <a:lvl1pPr>
              <a:defRPr sz="900"/>
            </a:lvl1pPr>
          </a:lstStyle>
          <a:p>
            <a:pPr rtl="0"/>
            <a:r>
              <a:rPr lang="it-IT" noProof="0"/>
              <a:t>20XX</a:t>
            </a:r>
          </a:p>
        </p:txBody>
      </p:sp>
      <p:sp>
        <p:nvSpPr>
          <p:cNvPr id="8" name="Segnaposto piè di pagina 7">
            <a:extLst>
              <a:ext uri="{FF2B5EF4-FFF2-40B4-BE49-F238E27FC236}">
                <a16:creationId xmlns:a16="http://schemas.microsoft.com/office/drawing/2014/main" id="{CBE560E3-F935-488F-8F0E-191D7B6B54B8}"/>
              </a:ext>
            </a:extLst>
          </p:cNvPr>
          <p:cNvSpPr>
            <a:spLocks noGrp="1"/>
          </p:cNvSpPr>
          <p:nvPr>
            <p:ph type="ftr" sz="quarter" idx="11"/>
          </p:nvPr>
        </p:nvSpPr>
        <p:spPr/>
        <p:txBody>
          <a:bodyPr rtlCol="0"/>
          <a:lstStyle>
            <a:lvl1pPr>
              <a:defRPr sz="900"/>
            </a:lvl1pPr>
          </a:lstStyle>
          <a:p>
            <a:pPr rtl="0"/>
            <a:r>
              <a:rPr lang="it-IT" noProof="0"/>
              <a:t>Presentazione</a:t>
            </a:r>
          </a:p>
        </p:txBody>
      </p:sp>
      <p:sp>
        <p:nvSpPr>
          <p:cNvPr id="9" name="Segnaposto numero diapositiva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1442619314"/>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ntenuto due">
    <p:bg>
      <p:bgPr>
        <a:solidFill>
          <a:schemeClr val="accent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CF3B5C-31C4-46BA-9FAD-72DF917A84DA}"/>
              </a:ext>
            </a:extLst>
          </p:cNvPr>
          <p:cNvSpPr>
            <a:spLocks noGrp="1"/>
          </p:cNvSpPr>
          <p:nvPr>
            <p:ph type="title" hasCustomPrompt="1"/>
          </p:nvPr>
        </p:nvSpPr>
        <p:spPr>
          <a:xfrm>
            <a:off x="2933700" y="892177"/>
            <a:ext cx="8421688" cy="1325563"/>
          </a:xfrm>
        </p:spPr>
        <p:txBody>
          <a:bodyPr rtlCol="0">
            <a:normAutofit/>
          </a:bodyPr>
          <a:lstStyle>
            <a:lvl1pPr>
              <a:defRPr lang="en-US" sz="2800" kern="1200" spc="150" baseline="0" dirty="0">
                <a:solidFill>
                  <a:schemeClr val="tx1">
                    <a:lumMod val="75000"/>
                    <a:lumOff val="25000"/>
                  </a:schemeClr>
                </a:solidFill>
                <a:latin typeface="+mj-lt"/>
                <a:ea typeface="+mj-ea"/>
                <a:cs typeface="+mj-cs"/>
              </a:defRPr>
            </a:lvl1pPr>
          </a:lstStyle>
          <a:p>
            <a:pPr rtl="0"/>
            <a:r>
              <a:rPr lang="it-IT" noProof="0"/>
              <a:t>FARE CLIC PER MODIFICARE LO STILE DEL TITOLO</a:t>
            </a:r>
          </a:p>
        </p:txBody>
      </p:sp>
      <p:sp>
        <p:nvSpPr>
          <p:cNvPr id="3" name="Segnaposto testo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2933700" y="2776936"/>
            <a:ext cx="3924300" cy="823912"/>
          </a:xfrm>
        </p:spPr>
        <p:txBody>
          <a:bodyPr rtlCol="0" anchor="b">
            <a:noAutofit/>
          </a:bodyPr>
          <a:lstStyle>
            <a:lvl1pPr marL="0" indent="0">
              <a:buNone/>
              <a:defRPr lang="en-US" sz="20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 IL TESTO DELLO SCHEMA</a:t>
            </a:r>
          </a:p>
        </p:txBody>
      </p:sp>
      <p:sp>
        <p:nvSpPr>
          <p:cNvPr id="4" name="Segnaposto contenuto 3">
            <a:extLst>
              <a:ext uri="{FF2B5EF4-FFF2-40B4-BE49-F238E27FC236}">
                <a16:creationId xmlns:a16="http://schemas.microsoft.com/office/drawing/2014/main" id="{AC9B20CF-6B91-4562-B799-0ABDAEBC0D2A}"/>
              </a:ext>
            </a:extLst>
          </p:cNvPr>
          <p:cNvSpPr>
            <a:spLocks noGrp="1"/>
          </p:cNvSpPr>
          <p:nvPr>
            <p:ph sz="half" idx="2" hasCustomPrompt="1"/>
          </p:nvPr>
        </p:nvSpPr>
        <p:spPr>
          <a:xfrm>
            <a:off x="2933700" y="3834606"/>
            <a:ext cx="3924300" cy="1997867"/>
          </a:xfrm>
        </p:spPr>
        <p:txBody>
          <a:bodyPr rtlCol="0">
            <a:normAutofit/>
          </a:bodyPr>
          <a:lstStyle>
            <a:lvl1pPr marL="0" indent="0">
              <a:lnSpc>
                <a:spcPct val="100000"/>
              </a:lnSpc>
              <a:buNone/>
              <a:defRPr sz="1400" spc="50" baseline="0">
                <a:solidFill>
                  <a:schemeClr val="tx1">
                    <a:lumMod val="75000"/>
                    <a:lumOff val="25000"/>
                  </a:schemeClr>
                </a:solidFill>
              </a:defRPr>
            </a:lvl1pPr>
            <a:lvl2pPr marL="457200" indent="0">
              <a:lnSpc>
                <a:spcPct val="100000"/>
              </a:lnSpc>
              <a:buNone/>
              <a:defRPr sz="1400" spc="50" baseline="0">
                <a:solidFill>
                  <a:schemeClr val="tx1">
                    <a:lumMod val="75000"/>
                    <a:lumOff val="25000"/>
                  </a:schemeClr>
                </a:solidFill>
              </a:defRPr>
            </a:lvl2pPr>
            <a:lvl3pPr marL="914400" indent="0">
              <a:lnSpc>
                <a:spcPct val="100000"/>
              </a:lnSpc>
              <a:buNone/>
              <a:defRPr sz="1400" spc="50" baseline="0">
                <a:solidFill>
                  <a:schemeClr val="tx1">
                    <a:lumMod val="75000"/>
                    <a:lumOff val="25000"/>
                  </a:schemeClr>
                </a:solidFill>
              </a:defRPr>
            </a:lvl3pPr>
            <a:lvl4pPr marL="1371600" indent="0">
              <a:lnSpc>
                <a:spcPct val="100000"/>
              </a:lnSpc>
              <a:buNone/>
              <a:defRPr sz="1400" spc="50" baseline="0">
                <a:solidFill>
                  <a:schemeClr val="tx1">
                    <a:lumMod val="75000"/>
                    <a:lumOff val="25000"/>
                  </a:schemeClr>
                </a:solidFill>
              </a:defRPr>
            </a:lvl4pPr>
            <a:lvl5pPr marL="1828800" indent="0">
              <a:lnSpc>
                <a:spcPct val="100000"/>
              </a:lnSpc>
              <a:buNone/>
              <a:defRPr sz="1400" spc="50" baseline="0">
                <a:solidFill>
                  <a:schemeClr val="tx1">
                    <a:lumMod val="75000"/>
                    <a:lumOff val="25000"/>
                  </a:schemeClr>
                </a:solidFill>
              </a:defRPr>
            </a:lvl5pPr>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5" name="Segnaposto testo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7410173" y="2776936"/>
            <a:ext cx="3943627" cy="823912"/>
          </a:xfrm>
        </p:spPr>
        <p:txBody>
          <a:bodyPr rtlCol="0" anchor="b">
            <a:noAutofit/>
          </a:bodyPr>
          <a:lstStyle>
            <a:lvl1pPr marL="0" indent="0">
              <a:buNone/>
              <a:defRPr lang="en-US" sz="20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it-IT" noProof="0"/>
              <a:t>FARE CLIC PER MODIFICARE IL TESTO DELLO SCHEMA</a:t>
            </a:r>
          </a:p>
        </p:txBody>
      </p:sp>
      <p:sp>
        <p:nvSpPr>
          <p:cNvPr id="6" name="Segnaposto contenuto 5">
            <a:extLst>
              <a:ext uri="{FF2B5EF4-FFF2-40B4-BE49-F238E27FC236}">
                <a16:creationId xmlns:a16="http://schemas.microsoft.com/office/drawing/2014/main" id="{B36EE64B-44BF-4634-97BC-5ED74C6DF280}"/>
              </a:ext>
            </a:extLst>
          </p:cNvPr>
          <p:cNvSpPr>
            <a:spLocks noGrp="1"/>
          </p:cNvSpPr>
          <p:nvPr>
            <p:ph sz="quarter" idx="4" hasCustomPrompt="1"/>
          </p:nvPr>
        </p:nvSpPr>
        <p:spPr>
          <a:xfrm>
            <a:off x="7410173" y="3834606"/>
            <a:ext cx="3943627" cy="1997867"/>
          </a:xfrm>
        </p:spPr>
        <p:txBody>
          <a:bodyPr rtlCol="0">
            <a:normAutofit/>
          </a:bodyPr>
          <a:lstStyle>
            <a:lvl1pPr marL="0" indent="0">
              <a:lnSpc>
                <a:spcPct val="100000"/>
              </a:lnSpc>
              <a:buNone/>
              <a:defRPr sz="1400" spc="50" baseline="0">
                <a:solidFill>
                  <a:schemeClr val="tx1">
                    <a:lumMod val="75000"/>
                    <a:lumOff val="25000"/>
                  </a:schemeClr>
                </a:solidFill>
              </a:defRPr>
            </a:lvl1pPr>
            <a:lvl2pPr marL="457200" indent="0">
              <a:lnSpc>
                <a:spcPct val="100000"/>
              </a:lnSpc>
              <a:buNone/>
              <a:defRPr sz="1400" spc="50" baseline="0">
                <a:solidFill>
                  <a:schemeClr val="tx1">
                    <a:lumMod val="75000"/>
                    <a:lumOff val="25000"/>
                  </a:schemeClr>
                </a:solidFill>
              </a:defRPr>
            </a:lvl2pPr>
            <a:lvl3pPr marL="914400" indent="0">
              <a:lnSpc>
                <a:spcPct val="100000"/>
              </a:lnSpc>
              <a:buNone/>
              <a:defRPr sz="1400" spc="50" baseline="0">
                <a:solidFill>
                  <a:schemeClr val="tx1">
                    <a:lumMod val="75000"/>
                    <a:lumOff val="25000"/>
                  </a:schemeClr>
                </a:solidFill>
              </a:defRPr>
            </a:lvl3pPr>
            <a:lvl4pPr marL="1371600" indent="0">
              <a:lnSpc>
                <a:spcPct val="100000"/>
              </a:lnSpc>
              <a:buNone/>
              <a:defRPr sz="1400" spc="50" baseline="0">
                <a:solidFill>
                  <a:schemeClr val="tx1">
                    <a:lumMod val="75000"/>
                    <a:lumOff val="25000"/>
                  </a:schemeClr>
                </a:solidFill>
              </a:defRPr>
            </a:lvl4pPr>
            <a:lvl5pPr marL="1828800" indent="0">
              <a:lnSpc>
                <a:spcPct val="100000"/>
              </a:lnSpc>
              <a:buNone/>
              <a:defRPr sz="1400" spc="50" baseline="0">
                <a:solidFill>
                  <a:schemeClr val="tx1">
                    <a:lumMod val="75000"/>
                    <a:lumOff val="25000"/>
                  </a:schemeClr>
                </a:solidFill>
              </a:defRPr>
            </a:lvl5pPr>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7" name="Segnaposto data 6">
            <a:extLst>
              <a:ext uri="{FF2B5EF4-FFF2-40B4-BE49-F238E27FC236}">
                <a16:creationId xmlns:a16="http://schemas.microsoft.com/office/drawing/2014/main" id="{F255C16C-AA88-4BBF-8040-11ECFED618E0}"/>
              </a:ext>
            </a:extLst>
          </p:cNvPr>
          <p:cNvSpPr>
            <a:spLocks noGrp="1"/>
          </p:cNvSpPr>
          <p:nvPr>
            <p:ph type="dt" sz="half" idx="10"/>
          </p:nvPr>
        </p:nvSpPr>
        <p:spPr/>
        <p:txBody>
          <a:bodyPr rtlCol="0"/>
          <a:lstStyle>
            <a:lvl1pPr>
              <a:defRPr sz="900"/>
            </a:lvl1pPr>
          </a:lstStyle>
          <a:p>
            <a:pPr rtl="0"/>
            <a:r>
              <a:rPr lang="it-IT" noProof="0"/>
              <a:t>20XX</a:t>
            </a:r>
          </a:p>
        </p:txBody>
      </p:sp>
      <p:sp>
        <p:nvSpPr>
          <p:cNvPr id="8" name="Segnaposto piè di pagina 7">
            <a:extLst>
              <a:ext uri="{FF2B5EF4-FFF2-40B4-BE49-F238E27FC236}">
                <a16:creationId xmlns:a16="http://schemas.microsoft.com/office/drawing/2014/main" id="{CBE560E3-F935-488F-8F0E-191D7B6B54B8}"/>
              </a:ext>
            </a:extLst>
          </p:cNvPr>
          <p:cNvSpPr>
            <a:spLocks noGrp="1"/>
          </p:cNvSpPr>
          <p:nvPr>
            <p:ph type="ftr" sz="quarter" idx="11"/>
          </p:nvPr>
        </p:nvSpPr>
        <p:spPr/>
        <p:txBody>
          <a:bodyPr rtlCol="0"/>
          <a:lstStyle>
            <a:lvl1pPr>
              <a:defRPr sz="900"/>
            </a:lvl1pPr>
          </a:lstStyle>
          <a:p>
            <a:pPr rtl="0"/>
            <a:r>
              <a:rPr lang="it-IT" noProof="0"/>
              <a:t>Presentazione</a:t>
            </a:r>
          </a:p>
        </p:txBody>
      </p:sp>
      <p:sp>
        <p:nvSpPr>
          <p:cNvPr id="9" name="Segnaposto numero diapositiva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rtlCol="0"/>
          <a:lstStyle>
            <a:lvl1pPr>
              <a:defRPr sz="900"/>
            </a:lvl1pPr>
          </a:lstStyle>
          <a:p>
            <a:pPr rtl="0"/>
            <a:fld id="{B5CEABB6-07DC-46E8-9B57-56EC44A396E5}" type="slidenum">
              <a:rPr lang="it-IT" noProof="0" smtClean="0"/>
              <a:t>‹N›</a:t>
            </a:fld>
            <a:endParaRPr lang="it-IT" noProof="0"/>
          </a:p>
        </p:txBody>
      </p:sp>
      <p:pic>
        <p:nvPicPr>
          <p:cNvPr id="11" name="Elemento grafico 10">
            <a:extLst>
              <a:ext uri="{FF2B5EF4-FFF2-40B4-BE49-F238E27FC236}">
                <a16:creationId xmlns:a16="http://schemas.microsoft.com/office/drawing/2014/main" id="{EE24E1DB-1F20-4C28-8069-D9219D1F8BBD}"/>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39434" t="20278" b="22673"/>
          <a:stretch/>
        </p:blipFill>
        <p:spPr>
          <a:xfrm>
            <a:off x="25785" y="0"/>
            <a:ext cx="4368030" cy="3912394"/>
          </a:xfrm>
          <a:prstGeom prst="rect">
            <a:avLst/>
          </a:prstGeom>
        </p:spPr>
      </p:pic>
    </p:spTree>
    <p:extLst>
      <p:ext uri="{BB962C8B-B14F-4D97-AF65-F5344CB8AC3E}">
        <p14:creationId xmlns:p14="http://schemas.microsoft.com/office/powerpoint/2010/main" val="3021740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uto">
    <p:spTree>
      <p:nvGrpSpPr>
        <p:cNvPr id="1" name=""/>
        <p:cNvGrpSpPr/>
        <p:nvPr/>
      </p:nvGrpSpPr>
      <p:grpSpPr>
        <a:xfrm>
          <a:off x="0" y="0"/>
          <a:ext cx="0" cy="0"/>
          <a:chOff x="0" y="0"/>
          <a:chExt cx="0" cy="0"/>
        </a:xfrm>
      </p:grpSpPr>
      <p:pic>
        <p:nvPicPr>
          <p:cNvPr id="14" name="Elemento grafico 13">
            <a:extLst>
              <a:ext uri="{FF2B5EF4-FFF2-40B4-BE49-F238E27FC236}">
                <a16:creationId xmlns:a16="http://schemas.microsoft.com/office/drawing/2014/main" id="{AE202E03-5C65-4305-B969-65220AD41002}"/>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8301" r="41825" b="23071"/>
          <a:stretch/>
        </p:blipFill>
        <p:spPr>
          <a:xfrm flipH="1">
            <a:off x="0" y="0"/>
            <a:ext cx="5441888" cy="6858000"/>
          </a:xfrm>
          <a:custGeom>
            <a:avLst/>
            <a:gdLst>
              <a:gd name="connsiteX0" fmla="*/ 5441888 w 5441888"/>
              <a:gd name="connsiteY0" fmla="*/ 0 h 6858000"/>
              <a:gd name="connsiteX1" fmla="*/ 0 w 5441888"/>
              <a:gd name="connsiteY1" fmla="*/ 0 h 6858000"/>
              <a:gd name="connsiteX2" fmla="*/ 0 w 5441888"/>
              <a:gd name="connsiteY2" fmla="*/ 6858000 h 6858000"/>
              <a:gd name="connsiteX3" fmla="*/ 5441888 w 544188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441888" h="6858000">
                <a:moveTo>
                  <a:pt x="5441888" y="0"/>
                </a:moveTo>
                <a:lnTo>
                  <a:pt x="0" y="0"/>
                </a:lnTo>
                <a:lnTo>
                  <a:pt x="0" y="6858000"/>
                </a:lnTo>
                <a:lnTo>
                  <a:pt x="5441888" y="6858000"/>
                </a:lnTo>
                <a:close/>
              </a:path>
            </a:pathLst>
          </a:custGeom>
        </p:spPr>
      </p:pic>
      <p:sp>
        <p:nvSpPr>
          <p:cNvPr id="19" name="Titolo 1">
            <a:extLst>
              <a:ext uri="{FF2B5EF4-FFF2-40B4-BE49-F238E27FC236}">
                <a16:creationId xmlns:a16="http://schemas.microsoft.com/office/drawing/2014/main" id="{1E1C8C6D-0530-475B-A7F7-0E00C33ACFEB}"/>
              </a:ext>
            </a:extLst>
          </p:cNvPr>
          <p:cNvSpPr>
            <a:spLocks noGrp="1"/>
          </p:cNvSpPr>
          <p:nvPr>
            <p:ph type="title" hasCustomPrompt="1"/>
          </p:nvPr>
        </p:nvSpPr>
        <p:spPr>
          <a:xfrm>
            <a:off x="5920169" y="1152771"/>
            <a:ext cx="5431971" cy="846301"/>
          </a:xfrm>
        </p:spPr>
        <p:txBody>
          <a:bodyPr rtlCol="0" anchor="t">
            <a:normAutofit/>
          </a:bodyPr>
          <a:lstStyle>
            <a:lvl1pPr>
              <a:defRPr lang="en-US" sz="2800" kern="1200" cap="all" spc="150" baseline="0" dirty="0">
                <a:solidFill>
                  <a:schemeClr val="tx1">
                    <a:lumMod val="75000"/>
                    <a:lumOff val="25000"/>
                  </a:schemeClr>
                </a:solidFill>
                <a:latin typeface="+mj-lt"/>
                <a:ea typeface="+mj-ea"/>
                <a:cs typeface="+mj-cs"/>
              </a:defRPr>
            </a:lvl1pPr>
          </a:lstStyle>
          <a:p>
            <a:pPr rtl="0"/>
            <a:r>
              <a:rPr lang="it-IT" noProof="0"/>
              <a:t>FAI CLIC PER MODIFICARE LO STILE DEL TITOLO DELLO SCHEMA</a:t>
            </a:r>
          </a:p>
        </p:txBody>
      </p:sp>
      <p:sp>
        <p:nvSpPr>
          <p:cNvPr id="20" name="Segnaposto testo 15">
            <a:extLst>
              <a:ext uri="{FF2B5EF4-FFF2-40B4-BE49-F238E27FC236}">
                <a16:creationId xmlns:a16="http://schemas.microsoft.com/office/drawing/2014/main" id="{3D2778A3-7084-4333-8349-03B1FEB5FE75}"/>
              </a:ext>
            </a:extLst>
          </p:cNvPr>
          <p:cNvSpPr>
            <a:spLocks noGrp="1"/>
          </p:cNvSpPr>
          <p:nvPr>
            <p:ph type="body" sz="quarter" idx="13" hasCustomPrompt="1"/>
          </p:nvPr>
        </p:nvSpPr>
        <p:spPr>
          <a:xfrm>
            <a:off x="5922254" y="2469515"/>
            <a:ext cx="5433204" cy="365125"/>
          </a:xfrm>
        </p:spPr>
        <p:txBody>
          <a:bodyPr rtlCol="0">
            <a:normAutofit/>
          </a:bodyPr>
          <a:lstStyle>
            <a:lvl1pPr marL="0" indent="0">
              <a:buNone/>
              <a:defRPr lang="en-US" sz="2000" kern="1200" cap="all"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25" name="Segnaposto testo 18">
            <a:extLst>
              <a:ext uri="{FF2B5EF4-FFF2-40B4-BE49-F238E27FC236}">
                <a16:creationId xmlns:a16="http://schemas.microsoft.com/office/drawing/2014/main" id="{70ED2545-F96B-400C-B6F4-F1D2D83B7243}"/>
              </a:ext>
            </a:extLst>
          </p:cNvPr>
          <p:cNvSpPr>
            <a:spLocks noGrp="1"/>
          </p:cNvSpPr>
          <p:nvPr>
            <p:ph type="body" sz="quarter" idx="15" hasCustomPrompt="1"/>
          </p:nvPr>
        </p:nvSpPr>
        <p:spPr>
          <a:xfrm>
            <a:off x="5921828" y="2798940"/>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26" name="Segnaposto testo 15">
            <a:extLst>
              <a:ext uri="{FF2B5EF4-FFF2-40B4-BE49-F238E27FC236}">
                <a16:creationId xmlns:a16="http://schemas.microsoft.com/office/drawing/2014/main" id="{4A2FECA2-3808-47DC-84EB-CD3395C2052D}"/>
              </a:ext>
            </a:extLst>
          </p:cNvPr>
          <p:cNvSpPr>
            <a:spLocks noGrp="1"/>
          </p:cNvSpPr>
          <p:nvPr>
            <p:ph type="body" sz="quarter" idx="23" hasCustomPrompt="1"/>
          </p:nvPr>
        </p:nvSpPr>
        <p:spPr>
          <a:xfrm>
            <a:off x="5922254" y="3569311"/>
            <a:ext cx="5433204" cy="365125"/>
          </a:xfrm>
        </p:spPr>
        <p:txBody>
          <a:bodyPr rtlCol="0">
            <a:normAutofit/>
          </a:bodyPr>
          <a:lstStyle>
            <a:lvl1pPr marL="0" indent="0">
              <a:buNone/>
              <a:defRPr lang="en-US" sz="2000" kern="1200" cap="all"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27" name="Segnaposto testo 18">
            <a:extLst>
              <a:ext uri="{FF2B5EF4-FFF2-40B4-BE49-F238E27FC236}">
                <a16:creationId xmlns:a16="http://schemas.microsoft.com/office/drawing/2014/main" id="{24393B9A-03C4-45C1-8172-F8B354458A48}"/>
              </a:ext>
            </a:extLst>
          </p:cNvPr>
          <p:cNvSpPr>
            <a:spLocks noGrp="1"/>
          </p:cNvSpPr>
          <p:nvPr>
            <p:ph type="body" sz="quarter" idx="24" hasCustomPrompt="1"/>
          </p:nvPr>
        </p:nvSpPr>
        <p:spPr>
          <a:xfrm>
            <a:off x="5921828" y="3898736"/>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28" name="Segnaposto testo 15">
            <a:extLst>
              <a:ext uri="{FF2B5EF4-FFF2-40B4-BE49-F238E27FC236}">
                <a16:creationId xmlns:a16="http://schemas.microsoft.com/office/drawing/2014/main" id="{18EC24A5-B4A5-4BAB-AE40-30EB69D6EF73}"/>
              </a:ext>
            </a:extLst>
          </p:cNvPr>
          <p:cNvSpPr>
            <a:spLocks noGrp="1"/>
          </p:cNvSpPr>
          <p:nvPr>
            <p:ph type="body" sz="quarter" idx="25" hasCustomPrompt="1"/>
          </p:nvPr>
        </p:nvSpPr>
        <p:spPr>
          <a:xfrm>
            <a:off x="5922254" y="4669107"/>
            <a:ext cx="5433204" cy="365125"/>
          </a:xfrm>
        </p:spPr>
        <p:txBody>
          <a:bodyPr rtlCol="0">
            <a:normAutofit/>
          </a:bodyPr>
          <a:lstStyle>
            <a:lvl1pPr marL="0" indent="0">
              <a:buNone/>
              <a:defRPr lang="en-US" sz="2000" kern="1200" cap="all" spc="150" baseline="0" dirty="0">
                <a:solidFill>
                  <a:schemeClr val="tx1">
                    <a:lumMod val="75000"/>
                    <a:lumOff val="25000"/>
                  </a:schemeClr>
                </a:solidFill>
                <a:latin typeface="+mj-lt"/>
                <a:ea typeface="+mj-ea"/>
                <a:cs typeface="+mj-cs"/>
              </a:defRPr>
            </a:lvl1pPr>
          </a:lstStyle>
          <a:p>
            <a:pPr lvl="0" rtl="0"/>
            <a:r>
              <a:rPr lang="it-IT" noProof="0"/>
              <a:t>FAI CLIC PER AGGIUNGERE IL SOTTOTITOLO</a:t>
            </a:r>
          </a:p>
        </p:txBody>
      </p:sp>
      <p:sp>
        <p:nvSpPr>
          <p:cNvPr id="29" name="Segnaposto testo 18">
            <a:extLst>
              <a:ext uri="{FF2B5EF4-FFF2-40B4-BE49-F238E27FC236}">
                <a16:creationId xmlns:a16="http://schemas.microsoft.com/office/drawing/2014/main" id="{726F36C0-4E6A-4A10-960D-11D78D044478}"/>
              </a:ext>
            </a:extLst>
          </p:cNvPr>
          <p:cNvSpPr>
            <a:spLocks noGrp="1"/>
          </p:cNvSpPr>
          <p:nvPr>
            <p:ph type="body" sz="quarter" idx="26" hasCustomPrompt="1"/>
          </p:nvPr>
        </p:nvSpPr>
        <p:spPr>
          <a:xfrm>
            <a:off x="5921828" y="4998532"/>
            <a:ext cx="5431971" cy="557950"/>
          </a:xfrm>
        </p:spPr>
        <p:txBody>
          <a:bodyPr rtlCol="0">
            <a:normAutofit/>
          </a:bodyPr>
          <a:lstStyle>
            <a:lvl1pPr marL="0" indent="0">
              <a:lnSpc>
                <a:spcPct val="100000"/>
              </a:lnSpc>
              <a:buFont typeface="Arial" panose="020B0604020202020204" pitchFamily="34" charset="0"/>
              <a:buNone/>
              <a:defRPr sz="1400">
                <a:solidFill>
                  <a:schemeClr val="tx1">
                    <a:lumMod val="75000"/>
                    <a:lumOff val="25000"/>
                  </a:schemeClr>
                </a:solidFill>
              </a:defRPr>
            </a:lvl1pPr>
          </a:lstStyle>
          <a:p>
            <a:pPr lvl="0" rtl="0"/>
            <a:r>
              <a:rPr lang="it-IT" noProof="0"/>
              <a:t>Fare clic per inserire il testo</a:t>
            </a:r>
          </a:p>
        </p:txBody>
      </p:sp>
      <p:sp>
        <p:nvSpPr>
          <p:cNvPr id="21" name="Segnaposto data 6">
            <a:extLst>
              <a:ext uri="{FF2B5EF4-FFF2-40B4-BE49-F238E27FC236}">
                <a16:creationId xmlns:a16="http://schemas.microsoft.com/office/drawing/2014/main" id="{71F34533-9677-48AF-9374-976825F4BB7E}"/>
              </a:ext>
            </a:extLst>
          </p:cNvPr>
          <p:cNvSpPr>
            <a:spLocks noGrp="1"/>
          </p:cNvSpPr>
          <p:nvPr>
            <p:ph type="dt" sz="half" idx="10"/>
          </p:nvPr>
        </p:nvSpPr>
        <p:spPr>
          <a:xfrm>
            <a:off x="838200" y="6356350"/>
            <a:ext cx="2743200" cy="365125"/>
          </a:xfrm>
        </p:spPr>
        <p:txBody>
          <a:bodyPr rtlCol="0"/>
          <a:lstStyle>
            <a:lvl1pPr>
              <a:defRPr sz="900"/>
            </a:lvl1pPr>
          </a:lstStyle>
          <a:p>
            <a:pPr rtl="0"/>
            <a:r>
              <a:rPr lang="it-IT" noProof="0"/>
              <a:t>20XX</a:t>
            </a:r>
          </a:p>
        </p:txBody>
      </p:sp>
      <p:sp>
        <p:nvSpPr>
          <p:cNvPr id="22" name="Segnaposto piè di pagina 7">
            <a:extLst>
              <a:ext uri="{FF2B5EF4-FFF2-40B4-BE49-F238E27FC236}">
                <a16:creationId xmlns:a16="http://schemas.microsoft.com/office/drawing/2014/main" id="{4FAB8A26-B99E-4F96-8327-A932A14F2C03}"/>
              </a:ext>
            </a:extLst>
          </p:cNvPr>
          <p:cNvSpPr>
            <a:spLocks noGrp="1"/>
          </p:cNvSpPr>
          <p:nvPr>
            <p:ph type="ftr" sz="quarter" idx="11"/>
          </p:nvPr>
        </p:nvSpPr>
        <p:spPr>
          <a:xfrm>
            <a:off x="4038600" y="6356350"/>
            <a:ext cx="4114800" cy="365125"/>
          </a:xfrm>
        </p:spPr>
        <p:txBody>
          <a:bodyPr rtlCol="0"/>
          <a:lstStyle>
            <a:lvl1pPr>
              <a:defRPr sz="900"/>
            </a:lvl1pPr>
          </a:lstStyle>
          <a:p>
            <a:pPr rtl="0"/>
            <a:r>
              <a:rPr lang="it-IT" noProof="0"/>
              <a:t>Presentazione</a:t>
            </a:r>
          </a:p>
        </p:txBody>
      </p:sp>
      <p:sp>
        <p:nvSpPr>
          <p:cNvPr id="24" name="Segnaposto numero diapositiva 8">
            <a:extLst>
              <a:ext uri="{FF2B5EF4-FFF2-40B4-BE49-F238E27FC236}">
                <a16:creationId xmlns:a16="http://schemas.microsoft.com/office/drawing/2014/main" id="{EB0962D2-BCC3-48AB-A769-2A7327D29191}"/>
              </a:ext>
            </a:extLst>
          </p:cNvPr>
          <p:cNvSpPr>
            <a:spLocks noGrp="1"/>
          </p:cNvSpPr>
          <p:nvPr>
            <p:ph type="sldNum" sz="quarter" idx="12"/>
          </p:nvPr>
        </p:nvSpPr>
        <p:spPr>
          <a:xfrm>
            <a:off x="8610600" y="6356350"/>
            <a:ext cx="2743200" cy="365125"/>
          </a:xfrm>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2376933483"/>
      </p:ext>
    </p:extLst>
  </p:cSld>
  <p:clrMapOvr>
    <a:masterClrMapping/>
  </p:clrMapOvr>
  <p:extLst>
    <p:ext uri="{DCECCB84-F9BA-43D5-87BE-67443E8EF086}">
      <p15:sldGuideLst xmlns:p15="http://schemas.microsoft.com/office/powerpoint/2012/main">
        <p15:guide id="1" pos="300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quenza temporale 2">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7D46070C-E825-43D0-99F4-8B4614131131}"/>
              </a:ext>
            </a:extLst>
          </p:cNvPr>
          <p:cNvSpPr/>
          <p:nvPr userDrawn="1"/>
        </p:nvSpPr>
        <p:spPr>
          <a:xfrm>
            <a:off x="0" y="3057683"/>
            <a:ext cx="12191998" cy="20101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solidFill>
                <a:schemeClr val="tx1">
                  <a:lumMod val="75000"/>
                  <a:lumOff val="25000"/>
                </a:schemeClr>
              </a:solidFill>
            </a:endParaRPr>
          </a:p>
        </p:txBody>
      </p:sp>
      <p:sp>
        <p:nvSpPr>
          <p:cNvPr id="2" name="Titolo 1">
            <a:extLst>
              <a:ext uri="{FF2B5EF4-FFF2-40B4-BE49-F238E27FC236}">
                <a16:creationId xmlns:a16="http://schemas.microsoft.com/office/drawing/2014/main" id="{A1F8C642-49FB-4E16-A3A0-B2ACBEABFFD6}"/>
              </a:ext>
            </a:extLst>
          </p:cNvPr>
          <p:cNvSpPr>
            <a:spLocks noGrp="1"/>
          </p:cNvSpPr>
          <p:nvPr>
            <p:ph type="title" hasCustomPrompt="1"/>
          </p:nvPr>
        </p:nvSpPr>
        <p:spPr/>
        <p:txBody>
          <a:bodyPr rtlCol="0">
            <a:normAutofit/>
          </a:bodyPr>
          <a:lstStyle>
            <a:lvl1pPr algn="l">
              <a:defRPr lang="en-US" sz="2800" kern="1200" spc="150" baseline="0" dirty="0">
                <a:solidFill>
                  <a:schemeClr val="tx1">
                    <a:lumMod val="75000"/>
                    <a:lumOff val="25000"/>
                  </a:schemeClr>
                </a:solidFill>
                <a:latin typeface="+mj-lt"/>
                <a:ea typeface="+mj-ea"/>
                <a:cs typeface="+mj-cs"/>
              </a:defRPr>
            </a:lvl1pPr>
          </a:lstStyle>
          <a:p>
            <a:pPr rtl="0"/>
            <a:r>
              <a:rPr lang="it-IT" noProof="0"/>
              <a:t>FARE CLIC PER MODIFICARE LO STILE DEL TITOLO DELLO SCHEMA</a:t>
            </a:r>
          </a:p>
        </p:txBody>
      </p:sp>
      <p:sp>
        <p:nvSpPr>
          <p:cNvPr id="6" name="Segnaposto testo 10">
            <a:extLst>
              <a:ext uri="{FF2B5EF4-FFF2-40B4-BE49-F238E27FC236}">
                <a16:creationId xmlns:a16="http://schemas.microsoft.com/office/drawing/2014/main" id="{E4E92FC5-6FC2-45C2-9200-3244F9EA69A0}"/>
              </a:ext>
            </a:extLst>
          </p:cNvPr>
          <p:cNvSpPr>
            <a:spLocks noGrp="1"/>
          </p:cNvSpPr>
          <p:nvPr>
            <p:ph type="body" sz="quarter" idx="33" hasCustomPrompt="1"/>
          </p:nvPr>
        </p:nvSpPr>
        <p:spPr>
          <a:xfrm>
            <a:off x="914399" y="3354712"/>
            <a:ext cx="731520" cy="457200"/>
          </a:xfrm>
        </p:spPr>
        <p:txBody>
          <a:bodyPr rtlCol="0" anchor="ctr"/>
          <a:lstStyle>
            <a:lvl1pPr marL="0" indent="0" algn="l">
              <a:buNone/>
              <a:defRPr sz="1400" b="1">
                <a:solidFill>
                  <a:schemeClr val="tx1">
                    <a:lumMod val="75000"/>
                    <a:lumOff val="25000"/>
                  </a:schemeClr>
                </a:solidFill>
                <a:latin typeface="+mj-lt"/>
              </a:defRPr>
            </a:lvl1pPr>
          </a:lstStyle>
          <a:p>
            <a:pPr lvl="0" rtl="0"/>
            <a:r>
              <a:rPr lang="it-IT" noProof="0"/>
              <a:t>Anno</a:t>
            </a:r>
          </a:p>
        </p:txBody>
      </p:sp>
      <p:sp>
        <p:nvSpPr>
          <p:cNvPr id="7" name="Segnaposto testo 10">
            <a:extLst>
              <a:ext uri="{FF2B5EF4-FFF2-40B4-BE49-F238E27FC236}">
                <a16:creationId xmlns:a16="http://schemas.microsoft.com/office/drawing/2014/main" id="{4D75C136-D6C3-4431-8776-997070627AAB}"/>
              </a:ext>
            </a:extLst>
          </p:cNvPr>
          <p:cNvSpPr>
            <a:spLocks noGrp="1"/>
          </p:cNvSpPr>
          <p:nvPr>
            <p:ph type="body" sz="quarter" idx="34" hasCustomPrompt="1"/>
          </p:nvPr>
        </p:nvSpPr>
        <p:spPr>
          <a:xfrm>
            <a:off x="196596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8" name="Segnaposto testo 10">
            <a:extLst>
              <a:ext uri="{FF2B5EF4-FFF2-40B4-BE49-F238E27FC236}">
                <a16:creationId xmlns:a16="http://schemas.microsoft.com/office/drawing/2014/main" id="{FD15D323-BFE3-4ACE-9A2E-C9EB69458B12}"/>
              </a:ext>
            </a:extLst>
          </p:cNvPr>
          <p:cNvSpPr>
            <a:spLocks noGrp="1"/>
          </p:cNvSpPr>
          <p:nvPr>
            <p:ph type="body" sz="quarter" idx="35" hasCustomPrompt="1"/>
          </p:nvPr>
        </p:nvSpPr>
        <p:spPr>
          <a:xfrm>
            <a:off x="275388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9" name="Segnaposto testo 10">
            <a:extLst>
              <a:ext uri="{FF2B5EF4-FFF2-40B4-BE49-F238E27FC236}">
                <a16:creationId xmlns:a16="http://schemas.microsoft.com/office/drawing/2014/main" id="{3B520767-B49F-4503-8120-B66E411F33E4}"/>
              </a:ext>
            </a:extLst>
          </p:cNvPr>
          <p:cNvSpPr>
            <a:spLocks noGrp="1"/>
          </p:cNvSpPr>
          <p:nvPr>
            <p:ph type="body" sz="quarter" idx="36" hasCustomPrompt="1"/>
          </p:nvPr>
        </p:nvSpPr>
        <p:spPr>
          <a:xfrm>
            <a:off x="354180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0" name="Segnaposto testo 10">
            <a:extLst>
              <a:ext uri="{FF2B5EF4-FFF2-40B4-BE49-F238E27FC236}">
                <a16:creationId xmlns:a16="http://schemas.microsoft.com/office/drawing/2014/main" id="{30C2F5A0-E03E-4C89-B9EB-8D48889F5F91}"/>
              </a:ext>
            </a:extLst>
          </p:cNvPr>
          <p:cNvSpPr>
            <a:spLocks noGrp="1"/>
          </p:cNvSpPr>
          <p:nvPr>
            <p:ph type="body" sz="quarter" idx="37" hasCustomPrompt="1"/>
          </p:nvPr>
        </p:nvSpPr>
        <p:spPr>
          <a:xfrm>
            <a:off x="432972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1" name="Segnaposto testo 10">
            <a:extLst>
              <a:ext uri="{FF2B5EF4-FFF2-40B4-BE49-F238E27FC236}">
                <a16:creationId xmlns:a16="http://schemas.microsoft.com/office/drawing/2014/main" id="{AB3645A3-D681-45BF-B195-452D000802CA}"/>
              </a:ext>
            </a:extLst>
          </p:cNvPr>
          <p:cNvSpPr>
            <a:spLocks noGrp="1"/>
          </p:cNvSpPr>
          <p:nvPr>
            <p:ph type="body" sz="quarter" idx="38" hasCustomPrompt="1"/>
          </p:nvPr>
        </p:nvSpPr>
        <p:spPr>
          <a:xfrm>
            <a:off x="914400" y="4292468"/>
            <a:ext cx="731520" cy="457200"/>
          </a:xfrm>
        </p:spPr>
        <p:txBody>
          <a:bodyPr rtlCol="0" anchor="ctr"/>
          <a:lstStyle>
            <a:lvl1pPr marL="0" indent="0" algn="l">
              <a:buNone/>
              <a:defRPr sz="1400" b="1">
                <a:solidFill>
                  <a:schemeClr val="tx1">
                    <a:lumMod val="75000"/>
                    <a:lumOff val="25000"/>
                  </a:schemeClr>
                </a:solidFill>
                <a:latin typeface="+mj-lt"/>
              </a:defRPr>
            </a:lvl1pPr>
          </a:lstStyle>
          <a:p>
            <a:pPr lvl="0" rtl="0"/>
            <a:r>
              <a:rPr lang="it-IT" noProof="0"/>
              <a:t>Anno</a:t>
            </a:r>
          </a:p>
        </p:txBody>
      </p:sp>
      <p:sp>
        <p:nvSpPr>
          <p:cNvPr id="12" name="Segnaposto testo 10">
            <a:extLst>
              <a:ext uri="{FF2B5EF4-FFF2-40B4-BE49-F238E27FC236}">
                <a16:creationId xmlns:a16="http://schemas.microsoft.com/office/drawing/2014/main" id="{59D3CBFE-13C8-4DB1-A831-9393264923E7}"/>
              </a:ext>
            </a:extLst>
          </p:cNvPr>
          <p:cNvSpPr>
            <a:spLocks noGrp="1"/>
          </p:cNvSpPr>
          <p:nvPr>
            <p:ph type="body" sz="quarter" idx="39" hasCustomPrompt="1"/>
          </p:nvPr>
        </p:nvSpPr>
        <p:spPr>
          <a:xfrm>
            <a:off x="511764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3" name="Segnaposto testo 10">
            <a:extLst>
              <a:ext uri="{FF2B5EF4-FFF2-40B4-BE49-F238E27FC236}">
                <a16:creationId xmlns:a16="http://schemas.microsoft.com/office/drawing/2014/main" id="{82385A0A-C61D-4BBD-AC77-D7642F895E22}"/>
              </a:ext>
            </a:extLst>
          </p:cNvPr>
          <p:cNvSpPr>
            <a:spLocks noGrp="1"/>
          </p:cNvSpPr>
          <p:nvPr>
            <p:ph type="body" sz="quarter" idx="40" hasCustomPrompt="1"/>
          </p:nvPr>
        </p:nvSpPr>
        <p:spPr>
          <a:xfrm>
            <a:off x="590556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4" name="Segnaposto testo 10">
            <a:extLst>
              <a:ext uri="{FF2B5EF4-FFF2-40B4-BE49-F238E27FC236}">
                <a16:creationId xmlns:a16="http://schemas.microsoft.com/office/drawing/2014/main" id="{FED89FCE-7507-4C8C-923F-922290589466}"/>
              </a:ext>
            </a:extLst>
          </p:cNvPr>
          <p:cNvSpPr>
            <a:spLocks noGrp="1"/>
          </p:cNvSpPr>
          <p:nvPr>
            <p:ph type="body" sz="quarter" idx="41" hasCustomPrompt="1"/>
          </p:nvPr>
        </p:nvSpPr>
        <p:spPr>
          <a:xfrm>
            <a:off x="669348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5" name="Segnaposto testo 10">
            <a:extLst>
              <a:ext uri="{FF2B5EF4-FFF2-40B4-BE49-F238E27FC236}">
                <a16:creationId xmlns:a16="http://schemas.microsoft.com/office/drawing/2014/main" id="{F2F73935-BF53-4510-8B8F-EDB1CD56A1BB}"/>
              </a:ext>
            </a:extLst>
          </p:cNvPr>
          <p:cNvSpPr>
            <a:spLocks noGrp="1"/>
          </p:cNvSpPr>
          <p:nvPr>
            <p:ph type="body" sz="quarter" idx="42" hasCustomPrompt="1"/>
          </p:nvPr>
        </p:nvSpPr>
        <p:spPr>
          <a:xfrm>
            <a:off x="905724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6" name="Segnaposto testo 10">
            <a:extLst>
              <a:ext uri="{FF2B5EF4-FFF2-40B4-BE49-F238E27FC236}">
                <a16:creationId xmlns:a16="http://schemas.microsoft.com/office/drawing/2014/main" id="{2A9276DB-F427-4F8E-8E4C-466600F390FD}"/>
              </a:ext>
            </a:extLst>
          </p:cNvPr>
          <p:cNvSpPr>
            <a:spLocks noGrp="1"/>
          </p:cNvSpPr>
          <p:nvPr>
            <p:ph type="body" sz="quarter" idx="43" hasCustomPrompt="1"/>
          </p:nvPr>
        </p:nvSpPr>
        <p:spPr>
          <a:xfrm>
            <a:off x="748140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7" name="Segnaposto testo 10">
            <a:extLst>
              <a:ext uri="{FF2B5EF4-FFF2-40B4-BE49-F238E27FC236}">
                <a16:creationId xmlns:a16="http://schemas.microsoft.com/office/drawing/2014/main" id="{79023948-0C1E-4DAB-B885-1C713409AA08}"/>
              </a:ext>
            </a:extLst>
          </p:cNvPr>
          <p:cNvSpPr>
            <a:spLocks noGrp="1"/>
          </p:cNvSpPr>
          <p:nvPr>
            <p:ph type="body" sz="quarter" idx="44" hasCustomPrompt="1"/>
          </p:nvPr>
        </p:nvSpPr>
        <p:spPr>
          <a:xfrm>
            <a:off x="826932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8" name="Segnaposto testo 10">
            <a:extLst>
              <a:ext uri="{FF2B5EF4-FFF2-40B4-BE49-F238E27FC236}">
                <a16:creationId xmlns:a16="http://schemas.microsoft.com/office/drawing/2014/main" id="{4AB6A03C-6180-41ED-A88D-ECBB80D160F2}"/>
              </a:ext>
            </a:extLst>
          </p:cNvPr>
          <p:cNvSpPr>
            <a:spLocks noGrp="1"/>
          </p:cNvSpPr>
          <p:nvPr>
            <p:ph type="body" sz="quarter" idx="45" hasCustomPrompt="1"/>
          </p:nvPr>
        </p:nvSpPr>
        <p:spPr>
          <a:xfrm>
            <a:off x="9845160"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19" name="Segnaposto testo 10">
            <a:extLst>
              <a:ext uri="{FF2B5EF4-FFF2-40B4-BE49-F238E27FC236}">
                <a16:creationId xmlns:a16="http://schemas.microsoft.com/office/drawing/2014/main" id="{145AD645-55F0-41A9-AC53-ED30BF1340BA}"/>
              </a:ext>
            </a:extLst>
          </p:cNvPr>
          <p:cNvSpPr>
            <a:spLocks noGrp="1"/>
          </p:cNvSpPr>
          <p:nvPr>
            <p:ph type="body" sz="quarter" idx="46" hasCustomPrompt="1"/>
          </p:nvPr>
        </p:nvSpPr>
        <p:spPr>
          <a:xfrm>
            <a:off x="10633085" y="3502152"/>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0" name="Segnaposto testo 10">
            <a:extLst>
              <a:ext uri="{FF2B5EF4-FFF2-40B4-BE49-F238E27FC236}">
                <a16:creationId xmlns:a16="http://schemas.microsoft.com/office/drawing/2014/main" id="{C39F248D-01B4-40EE-B483-E8E81806DFBE}"/>
              </a:ext>
            </a:extLst>
          </p:cNvPr>
          <p:cNvSpPr>
            <a:spLocks noGrp="1"/>
          </p:cNvSpPr>
          <p:nvPr>
            <p:ph type="body" sz="quarter" idx="47" hasCustomPrompt="1"/>
          </p:nvPr>
        </p:nvSpPr>
        <p:spPr>
          <a:xfrm>
            <a:off x="1969915"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1" name="Segnaposto testo 10">
            <a:extLst>
              <a:ext uri="{FF2B5EF4-FFF2-40B4-BE49-F238E27FC236}">
                <a16:creationId xmlns:a16="http://schemas.microsoft.com/office/drawing/2014/main" id="{1D0F1859-7A34-42DF-873E-2CF864E4C4BE}"/>
              </a:ext>
            </a:extLst>
          </p:cNvPr>
          <p:cNvSpPr>
            <a:spLocks noGrp="1"/>
          </p:cNvSpPr>
          <p:nvPr>
            <p:ph type="body" sz="quarter" idx="48" hasCustomPrompt="1"/>
          </p:nvPr>
        </p:nvSpPr>
        <p:spPr>
          <a:xfrm>
            <a:off x="2757602"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2" name="Segnaposto testo 10">
            <a:extLst>
              <a:ext uri="{FF2B5EF4-FFF2-40B4-BE49-F238E27FC236}">
                <a16:creationId xmlns:a16="http://schemas.microsoft.com/office/drawing/2014/main" id="{6EB397AF-B5C1-40FE-86D4-BA660E4C6E46}"/>
              </a:ext>
            </a:extLst>
          </p:cNvPr>
          <p:cNvSpPr>
            <a:spLocks noGrp="1"/>
          </p:cNvSpPr>
          <p:nvPr>
            <p:ph type="body" sz="quarter" idx="49" hasCustomPrompt="1"/>
          </p:nvPr>
        </p:nvSpPr>
        <p:spPr>
          <a:xfrm>
            <a:off x="3545289"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3" name="Segnaposto testo 10">
            <a:extLst>
              <a:ext uri="{FF2B5EF4-FFF2-40B4-BE49-F238E27FC236}">
                <a16:creationId xmlns:a16="http://schemas.microsoft.com/office/drawing/2014/main" id="{AF1343D5-DC0F-4C7E-967F-CFC300A2C807}"/>
              </a:ext>
            </a:extLst>
          </p:cNvPr>
          <p:cNvSpPr>
            <a:spLocks noGrp="1"/>
          </p:cNvSpPr>
          <p:nvPr>
            <p:ph type="body" sz="quarter" idx="50" hasCustomPrompt="1"/>
          </p:nvPr>
        </p:nvSpPr>
        <p:spPr>
          <a:xfrm>
            <a:off x="4332976"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4" name="Segnaposto testo 10">
            <a:extLst>
              <a:ext uri="{FF2B5EF4-FFF2-40B4-BE49-F238E27FC236}">
                <a16:creationId xmlns:a16="http://schemas.microsoft.com/office/drawing/2014/main" id="{9AD688A5-D2DF-4FC3-8171-FAEA8C4F5566}"/>
              </a:ext>
            </a:extLst>
          </p:cNvPr>
          <p:cNvSpPr>
            <a:spLocks noGrp="1"/>
          </p:cNvSpPr>
          <p:nvPr>
            <p:ph type="body" sz="quarter" idx="51" hasCustomPrompt="1"/>
          </p:nvPr>
        </p:nvSpPr>
        <p:spPr>
          <a:xfrm>
            <a:off x="5120663"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5" name="Segnaposto testo 10">
            <a:extLst>
              <a:ext uri="{FF2B5EF4-FFF2-40B4-BE49-F238E27FC236}">
                <a16:creationId xmlns:a16="http://schemas.microsoft.com/office/drawing/2014/main" id="{EA05A5D4-01B0-4932-B03E-571986E282EA}"/>
              </a:ext>
            </a:extLst>
          </p:cNvPr>
          <p:cNvSpPr>
            <a:spLocks noGrp="1"/>
          </p:cNvSpPr>
          <p:nvPr>
            <p:ph type="body" sz="quarter" idx="52" hasCustomPrompt="1"/>
          </p:nvPr>
        </p:nvSpPr>
        <p:spPr>
          <a:xfrm>
            <a:off x="5908350"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6" name="Segnaposto testo 10">
            <a:extLst>
              <a:ext uri="{FF2B5EF4-FFF2-40B4-BE49-F238E27FC236}">
                <a16:creationId xmlns:a16="http://schemas.microsoft.com/office/drawing/2014/main" id="{72A84601-CD4F-49ED-8D51-CEF032363058}"/>
              </a:ext>
            </a:extLst>
          </p:cNvPr>
          <p:cNvSpPr>
            <a:spLocks noGrp="1"/>
          </p:cNvSpPr>
          <p:nvPr>
            <p:ph type="body" sz="quarter" idx="53" hasCustomPrompt="1"/>
          </p:nvPr>
        </p:nvSpPr>
        <p:spPr>
          <a:xfrm>
            <a:off x="6696037"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7" name="Segnaposto testo 10">
            <a:extLst>
              <a:ext uri="{FF2B5EF4-FFF2-40B4-BE49-F238E27FC236}">
                <a16:creationId xmlns:a16="http://schemas.microsoft.com/office/drawing/2014/main" id="{C49FB196-753D-4A12-9460-57D8AB4B540B}"/>
              </a:ext>
            </a:extLst>
          </p:cNvPr>
          <p:cNvSpPr>
            <a:spLocks noGrp="1"/>
          </p:cNvSpPr>
          <p:nvPr>
            <p:ph type="body" sz="quarter" idx="54" hasCustomPrompt="1"/>
          </p:nvPr>
        </p:nvSpPr>
        <p:spPr>
          <a:xfrm>
            <a:off x="9059098"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8" name="Segnaposto testo 10">
            <a:extLst>
              <a:ext uri="{FF2B5EF4-FFF2-40B4-BE49-F238E27FC236}">
                <a16:creationId xmlns:a16="http://schemas.microsoft.com/office/drawing/2014/main" id="{DFC05EC7-9D6C-486B-9E2F-D3612013C0A1}"/>
              </a:ext>
            </a:extLst>
          </p:cNvPr>
          <p:cNvSpPr>
            <a:spLocks noGrp="1"/>
          </p:cNvSpPr>
          <p:nvPr>
            <p:ph type="body" sz="quarter" idx="55" hasCustomPrompt="1"/>
          </p:nvPr>
        </p:nvSpPr>
        <p:spPr>
          <a:xfrm>
            <a:off x="7483724"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29" name="Segnaposto testo 10">
            <a:extLst>
              <a:ext uri="{FF2B5EF4-FFF2-40B4-BE49-F238E27FC236}">
                <a16:creationId xmlns:a16="http://schemas.microsoft.com/office/drawing/2014/main" id="{98F455FB-241B-4E1F-B581-FA6CBA239545}"/>
              </a:ext>
            </a:extLst>
          </p:cNvPr>
          <p:cNvSpPr>
            <a:spLocks noGrp="1"/>
          </p:cNvSpPr>
          <p:nvPr>
            <p:ph type="body" sz="quarter" idx="56" hasCustomPrompt="1"/>
          </p:nvPr>
        </p:nvSpPr>
        <p:spPr>
          <a:xfrm>
            <a:off x="8271411"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30" name="Segnaposto testo 10">
            <a:extLst>
              <a:ext uri="{FF2B5EF4-FFF2-40B4-BE49-F238E27FC236}">
                <a16:creationId xmlns:a16="http://schemas.microsoft.com/office/drawing/2014/main" id="{9E38664A-8108-4E24-800B-3C32ADA43978}"/>
              </a:ext>
            </a:extLst>
          </p:cNvPr>
          <p:cNvSpPr>
            <a:spLocks noGrp="1"/>
          </p:cNvSpPr>
          <p:nvPr>
            <p:ph type="body" sz="quarter" idx="57" hasCustomPrompt="1"/>
          </p:nvPr>
        </p:nvSpPr>
        <p:spPr>
          <a:xfrm>
            <a:off x="9846785"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31" name="Segnaposto testo 10">
            <a:extLst>
              <a:ext uri="{FF2B5EF4-FFF2-40B4-BE49-F238E27FC236}">
                <a16:creationId xmlns:a16="http://schemas.microsoft.com/office/drawing/2014/main" id="{2908458B-A3ED-4855-9E08-108D7C4A8D36}"/>
              </a:ext>
            </a:extLst>
          </p:cNvPr>
          <p:cNvSpPr>
            <a:spLocks noGrp="1"/>
          </p:cNvSpPr>
          <p:nvPr>
            <p:ph type="body" sz="quarter" idx="58" hasCustomPrompt="1"/>
          </p:nvPr>
        </p:nvSpPr>
        <p:spPr>
          <a:xfrm>
            <a:off x="10634472" y="4425696"/>
            <a:ext cx="640080" cy="201776"/>
          </a:xfrm>
        </p:spPr>
        <p:txBody>
          <a:bodyPr rtlCol="0">
            <a:noAutofit/>
          </a:bodyPr>
          <a:lstStyle>
            <a:lvl1pPr marL="0" indent="0" algn="ctr">
              <a:buNone/>
              <a:defRPr sz="1000">
                <a:solidFill>
                  <a:schemeClr val="tx1">
                    <a:lumMod val="75000"/>
                    <a:lumOff val="25000"/>
                  </a:schemeClr>
                </a:solidFill>
              </a:defRPr>
            </a:lvl1pPr>
          </a:lstStyle>
          <a:p>
            <a:pPr lvl="0" rtl="0"/>
            <a:r>
              <a:rPr lang="it-IT" noProof="0"/>
              <a:t>MM</a:t>
            </a:r>
          </a:p>
        </p:txBody>
      </p:sp>
      <p:sp>
        <p:nvSpPr>
          <p:cNvPr id="32" name="Rettangolo 31">
            <a:extLst>
              <a:ext uri="{FF2B5EF4-FFF2-40B4-BE49-F238E27FC236}">
                <a16:creationId xmlns:a16="http://schemas.microsoft.com/office/drawing/2014/main" id="{FFA35437-CCDE-4D92-B879-F23B329C8EC3}"/>
              </a:ext>
            </a:extLst>
          </p:cNvPr>
          <p:cNvSpPr/>
          <p:nvPr userDrawn="1"/>
        </p:nvSpPr>
        <p:spPr>
          <a:xfrm>
            <a:off x="929640" y="4034785"/>
            <a:ext cx="10332720" cy="4571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solidFill>
                <a:schemeClr val="tx1">
                  <a:lumMod val="75000"/>
                  <a:lumOff val="25000"/>
                </a:schemeClr>
              </a:solidFill>
            </a:endParaRPr>
          </a:p>
        </p:txBody>
      </p:sp>
      <p:sp>
        <p:nvSpPr>
          <p:cNvPr id="36" name="Segnaposto data 2">
            <a:extLst>
              <a:ext uri="{FF2B5EF4-FFF2-40B4-BE49-F238E27FC236}">
                <a16:creationId xmlns:a16="http://schemas.microsoft.com/office/drawing/2014/main" id="{1CDC588F-73BC-4108-974B-0EAAB8213CE0}"/>
              </a:ext>
            </a:extLst>
          </p:cNvPr>
          <p:cNvSpPr>
            <a:spLocks noGrp="1"/>
          </p:cNvSpPr>
          <p:nvPr>
            <p:ph type="dt" sz="half" idx="10"/>
          </p:nvPr>
        </p:nvSpPr>
        <p:spPr>
          <a:xfrm>
            <a:off x="838200" y="6356350"/>
            <a:ext cx="2743200" cy="365125"/>
          </a:xfrm>
        </p:spPr>
        <p:txBody>
          <a:bodyPr rtlCol="0"/>
          <a:lstStyle>
            <a:lvl1pPr>
              <a:defRPr sz="900"/>
            </a:lvl1pPr>
          </a:lstStyle>
          <a:p>
            <a:pPr rtl="0"/>
            <a:r>
              <a:rPr lang="it-IT" noProof="0"/>
              <a:t>20XX</a:t>
            </a:r>
          </a:p>
        </p:txBody>
      </p:sp>
      <p:sp>
        <p:nvSpPr>
          <p:cNvPr id="37" name="Segnaposto piè di pagina 3">
            <a:extLst>
              <a:ext uri="{FF2B5EF4-FFF2-40B4-BE49-F238E27FC236}">
                <a16:creationId xmlns:a16="http://schemas.microsoft.com/office/drawing/2014/main" id="{B2AC1EB2-9B8F-4077-8B66-64F9549F2C99}"/>
              </a:ext>
            </a:extLst>
          </p:cNvPr>
          <p:cNvSpPr>
            <a:spLocks noGrp="1"/>
          </p:cNvSpPr>
          <p:nvPr>
            <p:ph type="ftr" sz="quarter" idx="11"/>
          </p:nvPr>
        </p:nvSpPr>
        <p:spPr>
          <a:xfrm>
            <a:off x="4038600" y="6356350"/>
            <a:ext cx="4114800" cy="365125"/>
          </a:xfrm>
        </p:spPr>
        <p:txBody>
          <a:bodyPr rtlCol="0"/>
          <a:lstStyle>
            <a:lvl1pPr>
              <a:defRPr sz="900"/>
            </a:lvl1pPr>
          </a:lstStyle>
          <a:p>
            <a:pPr rtl="0"/>
            <a:r>
              <a:rPr lang="it-IT" noProof="0"/>
              <a:t>Presentazione</a:t>
            </a:r>
          </a:p>
        </p:txBody>
      </p:sp>
      <p:sp>
        <p:nvSpPr>
          <p:cNvPr id="38" name="Segnaposto numero diapositiva 4">
            <a:extLst>
              <a:ext uri="{FF2B5EF4-FFF2-40B4-BE49-F238E27FC236}">
                <a16:creationId xmlns:a16="http://schemas.microsoft.com/office/drawing/2014/main" id="{28DE3E33-346A-45AF-B164-CB5DF04FAE6D}"/>
              </a:ext>
            </a:extLst>
          </p:cNvPr>
          <p:cNvSpPr>
            <a:spLocks noGrp="1"/>
          </p:cNvSpPr>
          <p:nvPr>
            <p:ph type="sldNum" sz="quarter" idx="12"/>
          </p:nvPr>
        </p:nvSpPr>
        <p:spPr>
          <a:xfrm>
            <a:off x="8610600" y="6356350"/>
            <a:ext cx="2743200" cy="365125"/>
          </a:xfrm>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2056323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martArt">
    <p:bg>
      <p:bgRef idx="1001">
        <a:schemeClr val="bg1"/>
      </p:bgRef>
    </p:bg>
    <p:spTree>
      <p:nvGrpSpPr>
        <p:cNvPr id="1" name=""/>
        <p:cNvGrpSpPr/>
        <p:nvPr/>
      </p:nvGrpSpPr>
      <p:grpSpPr>
        <a:xfrm>
          <a:off x="0" y="0"/>
          <a:ext cx="0" cy="0"/>
          <a:chOff x="0" y="0"/>
          <a:chExt cx="0" cy="0"/>
        </a:xfrm>
      </p:grpSpPr>
      <p:sp>
        <p:nvSpPr>
          <p:cNvPr id="7" name="SmartArt Placeholder 6">
            <a:extLst>
              <a:ext uri="{FF2B5EF4-FFF2-40B4-BE49-F238E27FC236}">
                <a16:creationId xmlns:a16="http://schemas.microsoft.com/office/drawing/2014/main" id="{156CA116-0F6E-4EE9-B34F-03BA07161A7A}"/>
              </a:ext>
            </a:extLst>
          </p:cNvPr>
          <p:cNvSpPr>
            <a:spLocks noGrp="1"/>
          </p:cNvSpPr>
          <p:nvPr>
            <p:ph type="dgm" sz="quarter" idx="15" hasCustomPrompt="1"/>
          </p:nvPr>
        </p:nvSpPr>
        <p:spPr>
          <a:xfrm>
            <a:off x="838200" y="2136776"/>
            <a:ext cx="10515600" cy="3697645"/>
          </a:xfrm>
        </p:spPr>
        <p:txBody>
          <a:bodyPr rtlCol="0"/>
          <a:lstStyle>
            <a:lvl1pPr>
              <a:defRPr>
                <a:solidFill>
                  <a:schemeClr val="tx1">
                    <a:lumMod val="75000"/>
                    <a:lumOff val="25000"/>
                  </a:schemeClr>
                </a:solidFill>
              </a:defRPr>
            </a:lvl1pPr>
          </a:lstStyle>
          <a:p>
            <a:pPr rtl="0"/>
            <a:r>
              <a:rPr lang="it-IT" noProof="0"/>
              <a:t>Fai clic sull'icona per aggiungere l'elemento grafico SmartArt</a:t>
            </a:r>
          </a:p>
        </p:txBody>
      </p:sp>
      <p:sp>
        <p:nvSpPr>
          <p:cNvPr id="2" name="Titolo 1">
            <a:extLst>
              <a:ext uri="{FF2B5EF4-FFF2-40B4-BE49-F238E27FC236}">
                <a16:creationId xmlns:a16="http://schemas.microsoft.com/office/drawing/2014/main" id="{EE5C4E19-B78B-4E39-B661-7E6A2E6C5002}"/>
              </a:ext>
            </a:extLst>
          </p:cNvPr>
          <p:cNvSpPr>
            <a:spLocks noGrp="1"/>
          </p:cNvSpPr>
          <p:nvPr>
            <p:ph type="title" hasCustomPrompt="1"/>
          </p:nvPr>
        </p:nvSpPr>
        <p:spPr/>
        <p:txBody>
          <a:bodyPr rtlCol="0">
            <a:normAutofit/>
          </a:bodyPr>
          <a:lstStyle>
            <a:lvl1pPr algn="ctr">
              <a:defRPr lang="en-US" sz="2800" kern="1200" spc="150" baseline="0" dirty="0">
                <a:solidFill>
                  <a:schemeClr val="tx1">
                    <a:lumMod val="75000"/>
                    <a:lumOff val="25000"/>
                  </a:schemeClr>
                </a:solidFill>
                <a:latin typeface="+mj-lt"/>
                <a:ea typeface="+mj-ea"/>
                <a:cs typeface="+mj-cs"/>
              </a:defRPr>
            </a:lvl1pPr>
          </a:lstStyle>
          <a:p>
            <a:pPr rtl="0"/>
            <a:r>
              <a:rPr lang="it-IT" noProof="0"/>
              <a:t>FAI CLIC PER MODIFICARE LO STILE DEL TITOLO DELLO SCHEMA</a:t>
            </a:r>
          </a:p>
        </p:txBody>
      </p:sp>
      <p:sp>
        <p:nvSpPr>
          <p:cNvPr id="3" name="Segnaposto data 2">
            <a:extLst>
              <a:ext uri="{FF2B5EF4-FFF2-40B4-BE49-F238E27FC236}">
                <a16:creationId xmlns:a16="http://schemas.microsoft.com/office/drawing/2014/main" id="{7E085D26-FA83-4414-959E-98936A772670}"/>
              </a:ext>
            </a:extLst>
          </p:cNvPr>
          <p:cNvSpPr>
            <a:spLocks noGrp="1"/>
          </p:cNvSpPr>
          <p:nvPr>
            <p:ph type="dt" sz="half" idx="10"/>
          </p:nvPr>
        </p:nvSpPr>
        <p:spPr/>
        <p:txBody>
          <a:bodyPr rtlCol="0"/>
          <a:lstStyle>
            <a:lvl1pPr>
              <a:defRPr sz="900"/>
            </a:lvl1pPr>
          </a:lstStyle>
          <a:p>
            <a:pPr rtl="0"/>
            <a:r>
              <a:rPr lang="it-IT" noProof="0"/>
              <a:t>20XX</a:t>
            </a:r>
          </a:p>
        </p:txBody>
      </p:sp>
      <p:sp>
        <p:nvSpPr>
          <p:cNvPr id="4" name="Segnaposto piè di pagina 3">
            <a:extLst>
              <a:ext uri="{FF2B5EF4-FFF2-40B4-BE49-F238E27FC236}">
                <a16:creationId xmlns:a16="http://schemas.microsoft.com/office/drawing/2014/main" id="{1FB52E93-DE4C-4341-8D83-F0230E38B1A1}"/>
              </a:ext>
            </a:extLst>
          </p:cNvPr>
          <p:cNvSpPr>
            <a:spLocks noGrp="1"/>
          </p:cNvSpPr>
          <p:nvPr>
            <p:ph type="ftr" sz="quarter" idx="11"/>
          </p:nvPr>
        </p:nvSpPr>
        <p:spPr/>
        <p:txBody>
          <a:bodyPr rtlCol="0"/>
          <a:lstStyle>
            <a:lvl1pPr>
              <a:defRPr sz="900"/>
            </a:lvl1pPr>
          </a:lstStyle>
          <a:p>
            <a:pPr rtl="0"/>
            <a:r>
              <a:rPr lang="it-IT" noProof="0"/>
              <a:t>Presentazione</a:t>
            </a:r>
          </a:p>
        </p:txBody>
      </p:sp>
      <p:cxnSp>
        <p:nvCxnSpPr>
          <p:cNvPr id="10" name="Connettore diritto 9">
            <a:extLst>
              <a:ext uri="{FF2B5EF4-FFF2-40B4-BE49-F238E27FC236}">
                <a16:creationId xmlns:a16="http://schemas.microsoft.com/office/drawing/2014/main" id="{66988B2D-0240-4256-8268-4B9FF1E72363}"/>
              </a:ext>
            </a:extLst>
          </p:cNvPr>
          <p:cNvCxnSpPr>
            <a:cxnSpLocks/>
          </p:cNvCxnSpPr>
          <p:nvPr/>
        </p:nvCxnSpPr>
        <p:spPr>
          <a:xfrm flipV="1">
            <a:off x="0" y="0"/>
            <a:ext cx="2590800" cy="762000"/>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D8EEAAE1-3D04-41C3-B2D2-B3BEF34C3B27}"/>
              </a:ext>
            </a:extLst>
          </p:cNvPr>
          <p:cNvCxnSpPr>
            <a:cxnSpLocks/>
          </p:cNvCxnSpPr>
          <p:nvPr/>
        </p:nvCxnSpPr>
        <p:spPr>
          <a:xfrm flipH="1">
            <a:off x="0" y="0"/>
            <a:ext cx="704850" cy="1027906"/>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5" name="Segnaposto numero diapositiva 4">
            <a:extLst>
              <a:ext uri="{FF2B5EF4-FFF2-40B4-BE49-F238E27FC236}">
                <a16:creationId xmlns:a16="http://schemas.microsoft.com/office/drawing/2014/main" id="{AC467230-4A0F-4B18-8BA9-C3B2FDD59CB0}"/>
              </a:ext>
            </a:extLst>
          </p:cNvPr>
          <p:cNvSpPr>
            <a:spLocks noGrp="1"/>
          </p:cNvSpPr>
          <p:nvPr>
            <p:ph type="sldNum" sz="quarter" idx="12"/>
          </p:nvPr>
        </p:nvSpPr>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23543133"/>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iapositiva del team di 4 persone">
    <p:bg>
      <p:bgRef idx="1001">
        <a:schemeClr val="bg1"/>
      </p:bgRef>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rtlCol="0">
            <a:normAutofit/>
          </a:bodyPr>
          <a:lstStyle>
            <a:lvl1pPr algn="ctr">
              <a:defRPr lang="en-US" sz="2800" kern="1200" spc="150" baseline="0" dirty="0">
                <a:solidFill>
                  <a:schemeClr val="tx1">
                    <a:lumMod val="75000"/>
                    <a:lumOff val="25000"/>
                  </a:schemeClr>
                </a:solidFill>
                <a:latin typeface="+mj-lt"/>
                <a:ea typeface="+mj-ea"/>
                <a:cs typeface="+mj-cs"/>
              </a:defRPr>
            </a:lvl1pPr>
          </a:lstStyle>
          <a:p>
            <a:pPr rtl="0"/>
            <a:r>
              <a:rPr lang="it-IT" noProof="0"/>
              <a:t>FAI CLIC PER MODIFICARE LO STILE DEL TITOLO DELLO SCHEMA</a:t>
            </a:r>
          </a:p>
        </p:txBody>
      </p:sp>
      <p:sp>
        <p:nvSpPr>
          <p:cNvPr id="11" name="Segnaposto immagine 10">
            <a:extLst>
              <a:ext uri="{FF2B5EF4-FFF2-40B4-BE49-F238E27FC236}">
                <a16:creationId xmlns:a16="http://schemas.microsoft.com/office/drawing/2014/main" id="{B0BDE76A-30A6-4268-9656-28A484C3DCC9}"/>
              </a:ext>
            </a:extLst>
          </p:cNvPr>
          <p:cNvSpPr>
            <a:spLocks noGrp="1"/>
          </p:cNvSpPr>
          <p:nvPr>
            <p:ph type="pic" sz="quarter" idx="14"/>
          </p:nvPr>
        </p:nvSpPr>
        <p:spPr>
          <a:xfrm>
            <a:off x="1487181" y="2886074"/>
            <a:ext cx="1845511" cy="1845511"/>
          </a:xfrm>
          <a:solidFill>
            <a:schemeClr val="bg1">
              <a:lumMod val="95000"/>
            </a:schemeClr>
          </a:solidFill>
        </p:spPr>
        <p:txBody>
          <a:bodyPr rtlCol="0">
            <a:normAutofit/>
          </a:bodyPr>
          <a:lstStyle>
            <a:lvl1pPr marL="0" indent="0" algn="l">
              <a:lnSpc>
                <a:spcPct val="100000"/>
              </a:lnSpc>
              <a:buNone/>
              <a:defRPr sz="1400">
                <a:solidFill>
                  <a:schemeClr val="tx1">
                    <a:lumMod val="75000"/>
                    <a:lumOff val="25000"/>
                  </a:schemeClr>
                </a:solidFill>
              </a:defRPr>
            </a:lvl1pPr>
          </a:lstStyle>
          <a:p>
            <a:pPr rtl="0"/>
            <a:r>
              <a:rPr lang="it-IT" noProof="0"/>
              <a:t>Fare clic sull'icona per inserire un'immagine</a:t>
            </a:r>
          </a:p>
        </p:txBody>
      </p:sp>
      <p:sp>
        <p:nvSpPr>
          <p:cNvPr id="17" name="Segnaposto immagine 10">
            <a:extLst>
              <a:ext uri="{FF2B5EF4-FFF2-40B4-BE49-F238E27FC236}">
                <a16:creationId xmlns:a16="http://schemas.microsoft.com/office/drawing/2014/main" id="{C4CA5C9C-91D5-44B1-A82A-A49732B4691A}"/>
              </a:ext>
            </a:extLst>
          </p:cNvPr>
          <p:cNvSpPr>
            <a:spLocks noGrp="1"/>
          </p:cNvSpPr>
          <p:nvPr>
            <p:ph type="pic" sz="quarter" idx="15"/>
          </p:nvPr>
        </p:nvSpPr>
        <p:spPr>
          <a:xfrm>
            <a:off x="3836914" y="2886074"/>
            <a:ext cx="1845511" cy="1845511"/>
          </a:xfrm>
          <a:solidFill>
            <a:schemeClr val="bg1">
              <a:lumMod val="95000"/>
            </a:schemeClr>
          </a:solidFill>
        </p:spPr>
        <p:txBody>
          <a:bodyPr rtlCol="0">
            <a:normAutofit/>
          </a:bodyPr>
          <a:lstStyle>
            <a:lvl1pPr marL="0" indent="0" algn="l">
              <a:lnSpc>
                <a:spcPct val="100000"/>
              </a:lnSpc>
              <a:buNone/>
              <a:defRPr sz="1400">
                <a:solidFill>
                  <a:schemeClr val="tx1">
                    <a:lumMod val="75000"/>
                    <a:lumOff val="25000"/>
                  </a:schemeClr>
                </a:solidFill>
              </a:defRPr>
            </a:lvl1pPr>
          </a:lstStyle>
          <a:p>
            <a:pPr rtl="0"/>
            <a:r>
              <a:rPr lang="it-IT" noProof="0"/>
              <a:t>Fare clic sull'icona per inserire un'immagine</a:t>
            </a:r>
          </a:p>
        </p:txBody>
      </p:sp>
      <p:sp>
        <p:nvSpPr>
          <p:cNvPr id="18" name="Segnaposto immagine 10">
            <a:extLst>
              <a:ext uri="{FF2B5EF4-FFF2-40B4-BE49-F238E27FC236}">
                <a16:creationId xmlns:a16="http://schemas.microsoft.com/office/drawing/2014/main" id="{4EBC7D6F-397D-4C5A-AA62-F683F88531A2}"/>
              </a:ext>
            </a:extLst>
          </p:cNvPr>
          <p:cNvSpPr>
            <a:spLocks noGrp="1"/>
          </p:cNvSpPr>
          <p:nvPr>
            <p:ph type="pic" sz="quarter" idx="16"/>
          </p:nvPr>
        </p:nvSpPr>
        <p:spPr>
          <a:xfrm>
            <a:off x="6327578" y="2886074"/>
            <a:ext cx="1845511" cy="1845511"/>
          </a:xfrm>
          <a:solidFill>
            <a:schemeClr val="bg1">
              <a:lumMod val="95000"/>
            </a:schemeClr>
          </a:solidFill>
        </p:spPr>
        <p:txBody>
          <a:bodyPr rtlCol="0">
            <a:normAutofit/>
          </a:bodyPr>
          <a:lstStyle>
            <a:lvl1pPr marL="0" indent="0">
              <a:buNone/>
              <a:defRPr sz="1400"/>
            </a:lvl1pPr>
            <a:lvl2pPr marL="457200" indent="0" algn="l">
              <a:lnSpc>
                <a:spcPct val="100000"/>
              </a:lnSpc>
              <a:buNone/>
              <a:defRPr sz="1400">
                <a:solidFill>
                  <a:schemeClr val="tx1">
                    <a:lumMod val="75000"/>
                    <a:lumOff val="25000"/>
                  </a:schemeClr>
                </a:solidFill>
              </a:defRPr>
            </a:lvl2pPr>
          </a:lstStyle>
          <a:p>
            <a:pPr lvl="0" rtl="0"/>
            <a:r>
              <a:rPr lang="it-IT" noProof="0"/>
              <a:t>Fare clic sull'icona per inserire un'immagine</a:t>
            </a:r>
          </a:p>
        </p:txBody>
      </p:sp>
      <p:sp>
        <p:nvSpPr>
          <p:cNvPr id="19" name="Segnaposto immagine 10">
            <a:extLst>
              <a:ext uri="{FF2B5EF4-FFF2-40B4-BE49-F238E27FC236}">
                <a16:creationId xmlns:a16="http://schemas.microsoft.com/office/drawing/2014/main" id="{92E6B581-A522-4758-A9A4-8B9C7B860CF2}"/>
              </a:ext>
            </a:extLst>
          </p:cNvPr>
          <p:cNvSpPr>
            <a:spLocks noGrp="1"/>
          </p:cNvSpPr>
          <p:nvPr>
            <p:ph type="pic" sz="quarter" idx="17"/>
          </p:nvPr>
        </p:nvSpPr>
        <p:spPr>
          <a:xfrm>
            <a:off x="8747458" y="2886074"/>
            <a:ext cx="1845511" cy="1845511"/>
          </a:xfrm>
          <a:solidFill>
            <a:schemeClr val="bg1">
              <a:lumMod val="95000"/>
            </a:schemeClr>
          </a:solidFill>
        </p:spPr>
        <p:txBody>
          <a:bodyPr rtlCol="0">
            <a:normAutofit/>
          </a:bodyPr>
          <a:lstStyle>
            <a:lvl1pPr marL="0" indent="0" algn="l">
              <a:lnSpc>
                <a:spcPct val="100000"/>
              </a:lnSpc>
              <a:buNone/>
              <a:defRPr sz="1400">
                <a:solidFill>
                  <a:schemeClr val="tx1">
                    <a:lumMod val="75000"/>
                    <a:lumOff val="25000"/>
                  </a:schemeClr>
                </a:solidFill>
              </a:defRPr>
            </a:lvl1pPr>
          </a:lstStyle>
          <a:p>
            <a:pPr rtl="0"/>
            <a:r>
              <a:rPr lang="it-IT" noProof="0"/>
              <a:t>Fare clic sull'icona per inserire un'immagine</a:t>
            </a:r>
          </a:p>
        </p:txBody>
      </p:sp>
      <p:sp>
        <p:nvSpPr>
          <p:cNvPr id="3" name="Segnaposto testo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1343248" y="5084524"/>
            <a:ext cx="2123743" cy="343061"/>
          </a:xfrm>
        </p:spPr>
        <p:txBody>
          <a:bodyPr rtlCol="0" anchor="ctr">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3" name="Segnaposto testo 2">
            <a:extLst>
              <a:ext uri="{FF2B5EF4-FFF2-40B4-BE49-F238E27FC236}">
                <a16:creationId xmlns:a16="http://schemas.microsoft.com/office/drawing/2014/main" id="{572D0301-10F1-41B4-BEF8-C53FA4D66214}"/>
              </a:ext>
            </a:extLst>
          </p:cNvPr>
          <p:cNvSpPr>
            <a:spLocks noGrp="1"/>
          </p:cNvSpPr>
          <p:nvPr>
            <p:ph type="body" idx="18" hasCustomPrompt="1"/>
          </p:nvPr>
        </p:nvSpPr>
        <p:spPr>
          <a:xfrm>
            <a:off x="3692980" y="5099206"/>
            <a:ext cx="2135755" cy="343061"/>
          </a:xfrm>
        </p:spPr>
        <p:txBody>
          <a:bodyPr rtlCol="0" anchor="ctr">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4" name="Segnaposto testo 2">
            <a:extLst>
              <a:ext uri="{FF2B5EF4-FFF2-40B4-BE49-F238E27FC236}">
                <a16:creationId xmlns:a16="http://schemas.microsoft.com/office/drawing/2014/main" id="{E767B9DE-7410-43CC-90CF-52D67EF03D48}"/>
              </a:ext>
            </a:extLst>
          </p:cNvPr>
          <p:cNvSpPr>
            <a:spLocks noGrp="1"/>
          </p:cNvSpPr>
          <p:nvPr>
            <p:ph type="body" idx="19" hasCustomPrompt="1"/>
          </p:nvPr>
        </p:nvSpPr>
        <p:spPr>
          <a:xfrm>
            <a:off x="6183644" y="5099206"/>
            <a:ext cx="2123743" cy="343061"/>
          </a:xfrm>
        </p:spPr>
        <p:txBody>
          <a:bodyPr rtlCol="0" anchor="ctr">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5" name="Segnaposto testo 2">
            <a:extLst>
              <a:ext uri="{FF2B5EF4-FFF2-40B4-BE49-F238E27FC236}">
                <a16:creationId xmlns:a16="http://schemas.microsoft.com/office/drawing/2014/main" id="{E13DFE1F-4534-4828-990E-B052F51FC65C}"/>
              </a:ext>
            </a:extLst>
          </p:cNvPr>
          <p:cNvSpPr>
            <a:spLocks noGrp="1"/>
          </p:cNvSpPr>
          <p:nvPr>
            <p:ph type="body" idx="20" hasCustomPrompt="1"/>
          </p:nvPr>
        </p:nvSpPr>
        <p:spPr>
          <a:xfrm>
            <a:off x="8603525" y="5084524"/>
            <a:ext cx="2123742" cy="343061"/>
          </a:xfrm>
        </p:spPr>
        <p:txBody>
          <a:bodyPr rtlCol="0" anchor="ctr">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6" name="Segnaposto testo 2">
            <a:extLst>
              <a:ext uri="{FF2B5EF4-FFF2-40B4-BE49-F238E27FC236}">
                <a16:creationId xmlns:a16="http://schemas.microsoft.com/office/drawing/2014/main" id="{A02C0876-23F7-41FA-9AC9-721097D1A3CD}"/>
              </a:ext>
            </a:extLst>
          </p:cNvPr>
          <p:cNvSpPr>
            <a:spLocks noGrp="1"/>
          </p:cNvSpPr>
          <p:nvPr>
            <p:ph type="body" idx="21" hasCustomPrompt="1"/>
          </p:nvPr>
        </p:nvSpPr>
        <p:spPr>
          <a:xfrm>
            <a:off x="1487181" y="5464114"/>
            <a:ext cx="1845511" cy="343061"/>
          </a:xfrm>
        </p:spPr>
        <p:txBody>
          <a:bodyPr rtlCol="0" anchor="t">
            <a:noAutofit/>
          </a:bodyPr>
          <a:lstStyle>
            <a:lvl1pPr marL="0" indent="0" algn="ctr">
              <a:buNone/>
              <a:defRPr lang="en-US" sz="10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7" name="Segnaposto testo 2">
            <a:extLst>
              <a:ext uri="{FF2B5EF4-FFF2-40B4-BE49-F238E27FC236}">
                <a16:creationId xmlns:a16="http://schemas.microsoft.com/office/drawing/2014/main" id="{7ADEB263-F204-4A78-A5E0-7361EFE0B921}"/>
              </a:ext>
            </a:extLst>
          </p:cNvPr>
          <p:cNvSpPr>
            <a:spLocks noGrp="1"/>
          </p:cNvSpPr>
          <p:nvPr>
            <p:ph type="body" idx="22" hasCustomPrompt="1"/>
          </p:nvPr>
        </p:nvSpPr>
        <p:spPr>
          <a:xfrm>
            <a:off x="3836913" y="5478796"/>
            <a:ext cx="1855949" cy="343061"/>
          </a:xfrm>
        </p:spPr>
        <p:txBody>
          <a:bodyPr rtlCol="0" anchor="t">
            <a:noAutofit/>
          </a:bodyPr>
          <a:lstStyle>
            <a:lvl1pPr marL="0" indent="0" algn="ctr">
              <a:buNone/>
              <a:defRPr lang="en-US" sz="10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8" name="Segnaposto testo 2">
            <a:extLst>
              <a:ext uri="{FF2B5EF4-FFF2-40B4-BE49-F238E27FC236}">
                <a16:creationId xmlns:a16="http://schemas.microsoft.com/office/drawing/2014/main" id="{103678F5-B025-46E2-BD45-E77861487165}"/>
              </a:ext>
            </a:extLst>
          </p:cNvPr>
          <p:cNvSpPr>
            <a:spLocks noGrp="1"/>
          </p:cNvSpPr>
          <p:nvPr>
            <p:ph type="body" idx="23" hasCustomPrompt="1"/>
          </p:nvPr>
        </p:nvSpPr>
        <p:spPr>
          <a:xfrm>
            <a:off x="6327577" y="5478796"/>
            <a:ext cx="1845511" cy="343061"/>
          </a:xfrm>
        </p:spPr>
        <p:txBody>
          <a:bodyPr rtlCol="0" anchor="t">
            <a:noAutofit/>
          </a:bodyPr>
          <a:lstStyle>
            <a:lvl1pPr marL="0" indent="0" algn="ctr">
              <a:buNone/>
              <a:defRPr lang="en-US" sz="10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9" name="Segnaposto testo 2">
            <a:extLst>
              <a:ext uri="{FF2B5EF4-FFF2-40B4-BE49-F238E27FC236}">
                <a16:creationId xmlns:a16="http://schemas.microsoft.com/office/drawing/2014/main" id="{7E3F385B-4DD9-4F3C-A02B-179B9FA61292}"/>
              </a:ext>
            </a:extLst>
          </p:cNvPr>
          <p:cNvSpPr>
            <a:spLocks noGrp="1"/>
          </p:cNvSpPr>
          <p:nvPr>
            <p:ph type="body" idx="24" hasCustomPrompt="1"/>
          </p:nvPr>
        </p:nvSpPr>
        <p:spPr>
          <a:xfrm>
            <a:off x="8747458" y="5464114"/>
            <a:ext cx="1845510" cy="343061"/>
          </a:xfrm>
        </p:spPr>
        <p:txBody>
          <a:bodyPr rtlCol="0" anchor="t">
            <a:noAutofit/>
          </a:bodyPr>
          <a:lstStyle>
            <a:lvl1pPr marL="0" indent="0" algn="ctr">
              <a:buNone/>
              <a:defRPr lang="en-US" sz="10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7" name="Segnaposto data 6">
            <a:extLst>
              <a:ext uri="{FF2B5EF4-FFF2-40B4-BE49-F238E27FC236}">
                <a16:creationId xmlns:a16="http://schemas.microsoft.com/office/drawing/2014/main" id="{F255C16C-AA88-4BBF-8040-11ECFED618E0}"/>
              </a:ext>
            </a:extLst>
          </p:cNvPr>
          <p:cNvSpPr>
            <a:spLocks noGrp="1"/>
          </p:cNvSpPr>
          <p:nvPr>
            <p:ph type="dt" sz="half" idx="10"/>
          </p:nvPr>
        </p:nvSpPr>
        <p:spPr/>
        <p:txBody>
          <a:bodyPr rtlCol="0"/>
          <a:lstStyle>
            <a:lvl1pPr>
              <a:defRPr sz="900"/>
            </a:lvl1pPr>
          </a:lstStyle>
          <a:p>
            <a:pPr rtl="0"/>
            <a:r>
              <a:rPr lang="it-IT" noProof="0"/>
              <a:t>20XX</a:t>
            </a:r>
          </a:p>
        </p:txBody>
      </p:sp>
      <p:sp>
        <p:nvSpPr>
          <p:cNvPr id="8" name="Segnaposto piè di pagina 7">
            <a:extLst>
              <a:ext uri="{FF2B5EF4-FFF2-40B4-BE49-F238E27FC236}">
                <a16:creationId xmlns:a16="http://schemas.microsoft.com/office/drawing/2014/main" id="{CBE560E3-F935-488F-8F0E-191D7B6B54B8}"/>
              </a:ext>
            </a:extLst>
          </p:cNvPr>
          <p:cNvSpPr>
            <a:spLocks noGrp="1"/>
          </p:cNvSpPr>
          <p:nvPr>
            <p:ph type="ftr" sz="quarter" idx="11"/>
          </p:nvPr>
        </p:nvSpPr>
        <p:spPr/>
        <p:txBody>
          <a:bodyPr rtlCol="0"/>
          <a:lstStyle>
            <a:lvl1pPr>
              <a:defRPr sz="900"/>
            </a:lvl1pPr>
          </a:lstStyle>
          <a:p>
            <a:pPr rtl="0"/>
            <a:r>
              <a:rPr lang="it-IT" noProof="0"/>
              <a:t>Presentazione</a:t>
            </a:r>
          </a:p>
        </p:txBody>
      </p:sp>
      <p:sp>
        <p:nvSpPr>
          <p:cNvPr id="9" name="Segnaposto numero diapositiva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rtlCol="0"/>
          <a:lstStyle>
            <a:lvl1pPr>
              <a:defRPr sz="900"/>
            </a:lvl1pPr>
          </a:lstStyle>
          <a:p>
            <a:pPr rtl="0"/>
            <a:fld id="{B5CEABB6-07DC-46E8-9B57-56EC44A396E5}" type="slidenum">
              <a:rPr lang="it-IT" noProof="0" smtClean="0"/>
              <a:t>‹N›</a:t>
            </a:fld>
            <a:endParaRPr lang="it-IT" noProof="0"/>
          </a:p>
        </p:txBody>
      </p:sp>
      <p:cxnSp>
        <p:nvCxnSpPr>
          <p:cNvPr id="10" name="Connettore diritto 9">
            <a:extLst>
              <a:ext uri="{FF2B5EF4-FFF2-40B4-BE49-F238E27FC236}">
                <a16:creationId xmlns:a16="http://schemas.microsoft.com/office/drawing/2014/main" id="{4E4B72DA-52CB-4D39-A342-8857B4D959B2}"/>
              </a:ext>
              <a:ext uri="{C183D7F6-B498-43B3-948B-1728B52AA6E4}">
                <adec:decorative xmlns:adec="http://schemas.microsoft.com/office/drawing/2017/decorative" val="1"/>
              </a:ext>
            </a:extLst>
          </p:cNvPr>
          <p:cNvCxnSpPr/>
          <p:nvPr/>
        </p:nvCxnSpPr>
        <p:spPr>
          <a:xfrm flipH="1" flipV="1">
            <a:off x="7334250" y="0"/>
            <a:ext cx="4857750" cy="762000"/>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Connettore diritto 14">
            <a:extLst>
              <a:ext uri="{FF2B5EF4-FFF2-40B4-BE49-F238E27FC236}">
                <a16:creationId xmlns:a16="http://schemas.microsoft.com/office/drawing/2014/main" id="{21D9BCDA-DFB7-41A4-A7C7-CEE86CEDCBE5}"/>
              </a:ext>
              <a:ext uri="{C183D7F6-B498-43B3-948B-1728B52AA6E4}">
                <adec:decorative xmlns:adec="http://schemas.microsoft.com/office/drawing/2017/decorative" val="1"/>
              </a:ext>
            </a:extLst>
          </p:cNvPr>
          <p:cNvCxnSpPr>
            <a:cxnSpLocks/>
          </p:cNvCxnSpPr>
          <p:nvPr/>
        </p:nvCxnSpPr>
        <p:spPr>
          <a:xfrm>
            <a:off x="11487150" y="0"/>
            <a:ext cx="704850" cy="1724025"/>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237283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2" pos="936">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Diapositiva del team di 8 persone">
    <p:bg>
      <p:bgPr>
        <a:solidFill>
          <a:schemeClr val="accent2"/>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rtlCol="0">
            <a:normAutofit/>
          </a:bodyPr>
          <a:lstStyle>
            <a:lvl1pPr algn="ctr">
              <a:defRPr lang="en-US" sz="2800" kern="1200" spc="150" baseline="0" dirty="0">
                <a:solidFill>
                  <a:schemeClr val="bg1">
                    <a:lumMod val="75000"/>
                    <a:lumOff val="25000"/>
                  </a:schemeClr>
                </a:solidFill>
                <a:latin typeface="+mj-lt"/>
                <a:ea typeface="+mj-ea"/>
                <a:cs typeface="+mj-cs"/>
              </a:defRPr>
            </a:lvl1pPr>
          </a:lstStyle>
          <a:p>
            <a:pPr rtl="0"/>
            <a:r>
              <a:rPr lang="it-IT" noProof="0"/>
              <a:t>FAI CLIC PER MODIFICARE LO STILE DEL TITOLO DELLO SCHEMA</a:t>
            </a:r>
          </a:p>
        </p:txBody>
      </p:sp>
      <p:sp>
        <p:nvSpPr>
          <p:cNvPr id="11" name="Segnaposto immagine 10">
            <a:extLst>
              <a:ext uri="{FF2B5EF4-FFF2-40B4-BE49-F238E27FC236}">
                <a16:creationId xmlns:a16="http://schemas.microsoft.com/office/drawing/2014/main" id="{B0BDE76A-30A6-4268-9656-28A484C3DCC9}"/>
              </a:ext>
            </a:extLst>
          </p:cNvPr>
          <p:cNvSpPr>
            <a:spLocks noGrp="1"/>
          </p:cNvSpPr>
          <p:nvPr>
            <p:ph type="pic" sz="quarter" idx="14"/>
          </p:nvPr>
        </p:nvSpPr>
        <p:spPr>
          <a:xfrm>
            <a:off x="1877176" y="2428875"/>
            <a:ext cx="1066800" cy="1066800"/>
          </a:xfrm>
          <a:solidFill>
            <a:schemeClr val="tx1"/>
          </a:solidFill>
        </p:spPr>
        <p:txBody>
          <a:bodyPr rtlCol="0">
            <a:normAutofit/>
          </a:bodyPr>
          <a:lstStyle>
            <a:lvl1pPr marL="0" indent="0">
              <a:lnSpc>
                <a:spcPct val="100000"/>
              </a:lnSpc>
              <a:buNone/>
              <a:defRPr sz="900">
                <a:solidFill>
                  <a:schemeClr val="bg1">
                    <a:lumMod val="75000"/>
                    <a:lumOff val="25000"/>
                  </a:schemeClr>
                </a:solidFill>
              </a:defRPr>
            </a:lvl1pPr>
          </a:lstStyle>
          <a:p>
            <a:pPr rtl="0"/>
            <a:r>
              <a:rPr lang="it-IT" noProof="0"/>
              <a:t>Fare clic sull'icona per inserire un'immagine</a:t>
            </a:r>
          </a:p>
        </p:txBody>
      </p:sp>
      <p:sp>
        <p:nvSpPr>
          <p:cNvPr id="17" name="Segnaposto immagine 10">
            <a:extLst>
              <a:ext uri="{FF2B5EF4-FFF2-40B4-BE49-F238E27FC236}">
                <a16:creationId xmlns:a16="http://schemas.microsoft.com/office/drawing/2014/main" id="{C4CA5C9C-91D5-44B1-A82A-A49732B4691A}"/>
              </a:ext>
            </a:extLst>
          </p:cNvPr>
          <p:cNvSpPr>
            <a:spLocks noGrp="1"/>
          </p:cNvSpPr>
          <p:nvPr>
            <p:ph type="pic" sz="quarter" idx="15"/>
          </p:nvPr>
        </p:nvSpPr>
        <p:spPr>
          <a:xfrm>
            <a:off x="4226270" y="2428875"/>
            <a:ext cx="1066800" cy="1066800"/>
          </a:xfrm>
          <a:solidFill>
            <a:schemeClr val="tx1"/>
          </a:solidFill>
        </p:spPr>
        <p:txBody>
          <a:bodyPr rtlCol="0">
            <a:normAutofit/>
          </a:bodyPr>
          <a:lstStyle>
            <a:lvl1pPr marL="0" indent="0">
              <a:lnSpc>
                <a:spcPct val="100000"/>
              </a:lnSpc>
              <a:buNone/>
              <a:defRPr sz="900">
                <a:solidFill>
                  <a:schemeClr val="bg1">
                    <a:lumMod val="75000"/>
                    <a:lumOff val="25000"/>
                  </a:schemeClr>
                </a:solidFill>
              </a:defRPr>
            </a:lvl1pPr>
          </a:lstStyle>
          <a:p>
            <a:pPr rtl="0"/>
            <a:r>
              <a:rPr lang="it-IT" noProof="0"/>
              <a:t>Fare clic sull'icona per inserire un'immagine</a:t>
            </a:r>
          </a:p>
        </p:txBody>
      </p:sp>
      <p:sp>
        <p:nvSpPr>
          <p:cNvPr id="18" name="Segnaposto immagine 10">
            <a:extLst>
              <a:ext uri="{FF2B5EF4-FFF2-40B4-BE49-F238E27FC236}">
                <a16:creationId xmlns:a16="http://schemas.microsoft.com/office/drawing/2014/main" id="{4EBC7D6F-397D-4C5A-AA62-F683F88531A2}"/>
              </a:ext>
            </a:extLst>
          </p:cNvPr>
          <p:cNvSpPr>
            <a:spLocks noGrp="1"/>
          </p:cNvSpPr>
          <p:nvPr>
            <p:ph type="pic" sz="quarter" idx="16"/>
          </p:nvPr>
        </p:nvSpPr>
        <p:spPr>
          <a:xfrm>
            <a:off x="6716934" y="2428875"/>
            <a:ext cx="1066800" cy="1066800"/>
          </a:xfrm>
          <a:solidFill>
            <a:schemeClr val="tx1"/>
          </a:solidFill>
        </p:spPr>
        <p:txBody>
          <a:bodyPr rtlCol="0">
            <a:noAutofit/>
          </a:bodyPr>
          <a:lstStyle>
            <a:lvl1pPr marL="0" indent="0" algn="l">
              <a:buNone/>
              <a:defRPr sz="900">
                <a:solidFill>
                  <a:schemeClr val="bg1">
                    <a:lumMod val="75000"/>
                    <a:lumOff val="25000"/>
                  </a:schemeClr>
                </a:solidFill>
              </a:defRPr>
            </a:lvl1pPr>
            <a:lvl2pPr marL="457200" indent="0">
              <a:lnSpc>
                <a:spcPct val="100000"/>
              </a:lnSpc>
              <a:buNone/>
              <a:defRPr sz="900">
                <a:solidFill>
                  <a:schemeClr val="bg1">
                    <a:lumMod val="75000"/>
                    <a:lumOff val="25000"/>
                  </a:schemeClr>
                </a:solidFill>
              </a:defRPr>
            </a:lvl2pPr>
          </a:lstStyle>
          <a:p>
            <a:pPr lvl="0" rtl="0"/>
            <a:r>
              <a:rPr lang="it-IT" noProof="0"/>
              <a:t>Fare clic sull'icona per inserire un'immagine</a:t>
            </a:r>
          </a:p>
        </p:txBody>
      </p:sp>
      <p:sp>
        <p:nvSpPr>
          <p:cNvPr id="19" name="Segnaposto immagine 10">
            <a:extLst>
              <a:ext uri="{FF2B5EF4-FFF2-40B4-BE49-F238E27FC236}">
                <a16:creationId xmlns:a16="http://schemas.microsoft.com/office/drawing/2014/main" id="{92E6B581-A522-4758-A9A4-8B9C7B860CF2}"/>
              </a:ext>
            </a:extLst>
          </p:cNvPr>
          <p:cNvSpPr>
            <a:spLocks noGrp="1"/>
          </p:cNvSpPr>
          <p:nvPr>
            <p:ph type="pic" sz="quarter" idx="17"/>
          </p:nvPr>
        </p:nvSpPr>
        <p:spPr>
          <a:xfrm>
            <a:off x="9136814" y="2428875"/>
            <a:ext cx="1066800" cy="1066800"/>
          </a:xfrm>
          <a:solidFill>
            <a:schemeClr val="tx1"/>
          </a:solidFill>
        </p:spPr>
        <p:txBody>
          <a:bodyPr rtlCol="0">
            <a:normAutofit/>
          </a:bodyPr>
          <a:lstStyle>
            <a:lvl1pPr marL="0" indent="0">
              <a:lnSpc>
                <a:spcPct val="100000"/>
              </a:lnSpc>
              <a:buNone/>
              <a:defRPr sz="900">
                <a:solidFill>
                  <a:schemeClr val="bg1">
                    <a:lumMod val="75000"/>
                    <a:lumOff val="25000"/>
                  </a:schemeClr>
                </a:solidFill>
              </a:defRPr>
            </a:lvl1pPr>
          </a:lstStyle>
          <a:p>
            <a:pPr rtl="0"/>
            <a:r>
              <a:rPr lang="it-IT" noProof="0"/>
              <a:t>Fare clic sull'icona per inserire un'immagine</a:t>
            </a:r>
          </a:p>
        </p:txBody>
      </p:sp>
      <p:sp>
        <p:nvSpPr>
          <p:cNvPr id="3" name="Segnaposto testo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1500168" y="3654378"/>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6" name="Segnaposto testo 2">
            <a:extLst>
              <a:ext uri="{FF2B5EF4-FFF2-40B4-BE49-F238E27FC236}">
                <a16:creationId xmlns:a16="http://schemas.microsoft.com/office/drawing/2014/main" id="{A02C0876-23F7-41FA-9AC9-721097D1A3CD}"/>
              </a:ext>
            </a:extLst>
          </p:cNvPr>
          <p:cNvSpPr>
            <a:spLocks noGrp="1"/>
          </p:cNvSpPr>
          <p:nvPr>
            <p:ph type="body" idx="21" hasCustomPrompt="1"/>
          </p:nvPr>
        </p:nvSpPr>
        <p:spPr>
          <a:xfrm>
            <a:off x="1390120" y="3782039"/>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3" name="Segnaposto testo 2">
            <a:extLst>
              <a:ext uri="{FF2B5EF4-FFF2-40B4-BE49-F238E27FC236}">
                <a16:creationId xmlns:a16="http://schemas.microsoft.com/office/drawing/2014/main" id="{572D0301-10F1-41B4-BEF8-C53FA4D66214}"/>
              </a:ext>
            </a:extLst>
          </p:cNvPr>
          <p:cNvSpPr>
            <a:spLocks noGrp="1"/>
          </p:cNvSpPr>
          <p:nvPr>
            <p:ph type="body" idx="18" hasCustomPrompt="1"/>
          </p:nvPr>
        </p:nvSpPr>
        <p:spPr>
          <a:xfrm>
            <a:off x="3849262" y="3669060"/>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7" name="Segnaposto testo 2">
            <a:extLst>
              <a:ext uri="{FF2B5EF4-FFF2-40B4-BE49-F238E27FC236}">
                <a16:creationId xmlns:a16="http://schemas.microsoft.com/office/drawing/2014/main" id="{7ADEB263-F204-4A78-A5E0-7361EFE0B921}"/>
              </a:ext>
            </a:extLst>
          </p:cNvPr>
          <p:cNvSpPr>
            <a:spLocks noGrp="1"/>
          </p:cNvSpPr>
          <p:nvPr>
            <p:ph type="body" idx="22" hasCustomPrompt="1"/>
          </p:nvPr>
        </p:nvSpPr>
        <p:spPr>
          <a:xfrm>
            <a:off x="3739214" y="3796721"/>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4" name="Segnaposto testo 2">
            <a:extLst>
              <a:ext uri="{FF2B5EF4-FFF2-40B4-BE49-F238E27FC236}">
                <a16:creationId xmlns:a16="http://schemas.microsoft.com/office/drawing/2014/main" id="{E767B9DE-7410-43CC-90CF-52D67EF03D48}"/>
              </a:ext>
            </a:extLst>
          </p:cNvPr>
          <p:cNvSpPr>
            <a:spLocks noGrp="1"/>
          </p:cNvSpPr>
          <p:nvPr>
            <p:ph type="body" idx="19" hasCustomPrompt="1"/>
          </p:nvPr>
        </p:nvSpPr>
        <p:spPr>
          <a:xfrm>
            <a:off x="6339926" y="3669060"/>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8" name="Segnaposto testo 2">
            <a:extLst>
              <a:ext uri="{FF2B5EF4-FFF2-40B4-BE49-F238E27FC236}">
                <a16:creationId xmlns:a16="http://schemas.microsoft.com/office/drawing/2014/main" id="{103678F5-B025-46E2-BD45-E77861487165}"/>
              </a:ext>
            </a:extLst>
          </p:cNvPr>
          <p:cNvSpPr>
            <a:spLocks noGrp="1"/>
          </p:cNvSpPr>
          <p:nvPr>
            <p:ph type="body" idx="23" hasCustomPrompt="1"/>
          </p:nvPr>
        </p:nvSpPr>
        <p:spPr>
          <a:xfrm>
            <a:off x="6217963" y="3796721"/>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5" name="Segnaposto testo 2">
            <a:extLst>
              <a:ext uri="{FF2B5EF4-FFF2-40B4-BE49-F238E27FC236}">
                <a16:creationId xmlns:a16="http://schemas.microsoft.com/office/drawing/2014/main" id="{E13DFE1F-4534-4828-990E-B052F51FC65C}"/>
              </a:ext>
            </a:extLst>
          </p:cNvPr>
          <p:cNvSpPr>
            <a:spLocks noGrp="1"/>
          </p:cNvSpPr>
          <p:nvPr>
            <p:ph type="body" idx="20" hasCustomPrompt="1"/>
          </p:nvPr>
        </p:nvSpPr>
        <p:spPr>
          <a:xfrm>
            <a:off x="8759806" y="3654378"/>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9" name="Segnaposto testo 2">
            <a:extLst>
              <a:ext uri="{FF2B5EF4-FFF2-40B4-BE49-F238E27FC236}">
                <a16:creationId xmlns:a16="http://schemas.microsoft.com/office/drawing/2014/main" id="{7E3F385B-4DD9-4F3C-A02B-179B9FA61292}"/>
              </a:ext>
            </a:extLst>
          </p:cNvPr>
          <p:cNvSpPr>
            <a:spLocks noGrp="1"/>
          </p:cNvSpPr>
          <p:nvPr>
            <p:ph type="body" idx="24" hasCustomPrompt="1"/>
          </p:nvPr>
        </p:nvSpPr>
        <p:spPr>
          <a:xfrm>
            <a:off x="8634432" y="3782039"/>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55" name="Segnaposto immagine 10">
            <a:extLst>
              <a:ext uri="{FF2B5EF4-FFF2-40B4-BE49-F238E27FC236}">
                <a16:creationId xmlns:a16="http://schemas.microsoft.com/office/drawing/2014/main" id="{1EBAEB1D-A7F9-4F90-B642-4277D3802BAB}"/>
              </a:ext>
            </a:extLst>
          </p:cNvPr>
          <p:cNvSpPr>
            <a:spLocks noGrp="1"/>
          </p:cNvSpPr>
          <p:nvPr>
            <p:ph type="pic" sz="quarter" idx="26"/>
          </p:nvPr>
        </p:nvSpPr>
        <p:spPr>
          <a:xfrm>
            <a:off x="1877176" y="4287711"/>
            <a:ext cx="1066800" cy="1066800"/>
          </a:xfrm>
          <a:solidFill>
            <a:schemeClr val="tx1"/>
          </a:solidFill>
        </p:spPr>
        <p:txBody>
          <a:bodyPr rtlCol="0">
            <a:normAutofit/>
          </a:bodyPr>
          <a:lstStyle>
            <a:lvl1pPr marL="0" indent="0">
              <a:lnSpc>
                <a:spcPct val="100000"/>
              </a:lnSpc>
              <a:buNone/>
              <a:defRPr sz="900">
                <a:solidFill>
                  <a:schemeClr val="bg1">
                    <a:lumMod val="75000"/>
                    <a:lumOff val="25000"/>
                  </a:schemeClr>
                </a:solidFill>
              </a:defRPr>
            </a:lvl1pPr>
          </a:lstStyle>
          <a:p>
            <a:pPr rtl="0"/>
            <a:r>
              <a:rPr lang="it-IT" noProof="0"/>
              <a:t>Fare clic sull'icona per inserire un'immagine</a:t>
            </a:r>
          </a:p>
        </p:txBody>
      </p:sp>
      <p:sp>
        <p:nvSpPr>
          <p:cNvPr id="56" name="Segnaposto immagine 10">
            <a:extLst>
              <a:ext uri="{FF2B5EF4-FFF2-40B4-BE49-F238E27FC236}">
                <a16:creationId xmlns:a16="http://schemas.microsoft.com/office/drawing/2014/main" id="{9461A69E-14C8-4325-89AF-D4257C1C05BA}"/>
              </a:ext>
            </a:extLst>
          </p:cNvPr>
          <p:cNvSpPr>
            <a:spLocks noGrp="1"/>
          </p:cNvSpPr>
          <p:nvPr>
            <p:ph type="pic" sz="quarter" idx="27"/>
          </p:nvPr>
        </p:nvSpPr>
        <p:spPr>
          <a:xfrm>
            <a:off x="4226270" y="4287711"/>
            <a:ext cx="1066800" cy="1066800"/>
          </a:xfrm>
          <a:solidFill>
            <a:schemeClr val="tx1"/>
          </a:solidFill>
        </p:spPr>
        <p:txBody>
          <a:bodyPr rtlCol="0">
            <a:normAutofit/>
          </a:bodyPr>
          <a:lstStyle>
            <a:lvl1pPr marL="0" indent="0">
              <a:lnSpc>
                <a:spcPct val="100000"/>
              </a:lnSpc>
              <a:buNone/>
              <a:defRPr sz="900">
                <a:solidFill>
                  <a:schemeClr val="bg1">
                    <a:lumMod val="75000"/>
                    <a:lumOff val="25000"/>
                  </a:schemeClr>
                </a:solidFill>
              </a:defRPr>
            </a:lvl1pPr>
          </a:lstStyle>
          <a:p>
            <a:pPr rtl="0"/>
            <a:r>
              <a:rPr lang="it-IT" noProof="0"/>
              <a:t>Fare clic sull'icona per inserire un'immagine</a:t>
            </a:r>
          </a:p>
        </p:txBody>
      </p:sp>
      <p:sp>
        <p:nvSpPr>
          <p:cNvPr id="57" name="Segnaposto immagine 10">
            <a:extLst>
              <a:ext uri="{FF2B5EF4-FFF2-40B4-BE49-F238E27FC236}">
                <a16:creationId xmlns:a16="http://schemas.microsoft.com/office/drawing/2014/main" id="{0FB38616-82FB-4DAD-A82E-3777ACB41148}"/>
              </a:ext>
            </a:extLst>
          </p:cNvPr>
          <p:cNvSpPr>
            <a:spLocks noGrp="1"/>
          </p:cNvSpPr>
          <p:nvPr>
            <p:ph type="pic" sz="quarter" idx="28"/>
          </p:nvPr>
        </p:nvSpPr>
        <p:spPr>
          <a:xfrm>
            <a:off x="6716934" y="4287711"/>
            <a:ext cx="1066800" cy="1066800"/>
          </a:xfrm>
          <a:solidFill>
            <a:schemeClr val="tx1"/>
          </a:solidFill>
        </p:spPr>
        <p:txBody>
          <a:bodyPr rtlCol="0">
            <a:normAutofit/>
          </a:bodyPr>
          <a:lstStyle>
            <a:lvl1pPr marL="0" indent="0">
              <a:buNone/>
              <a:defRPr sz="900">
                <a:solidFill>
                  <a:schemeClr val="bg1">
                    <a:lumMod val="75000"/>
                    <a:lumOff val="25000"/>
                  </a:schemeClr>
                </a:solidFill>
              </a:defRPr>
            </a:lvl1pPr>
            <a:lvl2pPr marL="457200" indent="0">
              <a:lnSpc>
                <a:spcPct val="100000"/>
              </a:lnSpc>
              <a:buNone/>
              <a:defRPr sz="900">
                <a:solidFill>
                  <a:schemeClr val="bg1">
                    <a:lumMod val="75000"/>
                    <a:lumOff val="25000"/>
                  </a:schemeClr>
                </a:solidFill>
              </a:defRPr>
            </a:lvl2pPr>
          </a:lstStyle>
          <a:p>
            <a:pPr lvl="0" rtl="0"/>
            <a:r>
              <a:rPr lang="it-IT" noProof="0"/>
              <a:t>Fare clic sull'icona per inserire un'immagine</a:t>
            </a:r>
          </a:p>
        </p:txBody>
      </p:sp>
      <p:sp>
        <p:nvSpPr>
          <p:cNvPr id="58" name="Segnaposto immagine 10">
            <a:extLst>
              <a:ext uri="{FF2B5EF4-FFF2-40B4-BE49-F238E27FC236}">
                <a16:creationId xmlns:a16="http://schemas.microsoft.com/office/drawing/2014/main" id="{622ED9F4-EB9B-4588-8501-BFECB846EE73}"/>
              </a:ext>
            </a:extLst>
          </p:cNvPr>
          <p:cNvSpPr>
            <a:spLocks noGrp="1"/>
          </p:cNvSpPr>
          <p:nvPr>
            <p:ph type="pic" sz="quarter" idx="29"/>
          </p:nvPr>
        </p:nvSpPr>
        <p:spPr>
          <a:xfrm>
            <a:off x="9136814" y="4287711"/>
            <a:ext cx="1066800" cy="1066800"/>
          </a:xfrm>
          <a:solidFill>
            <a:schemeClr val="tx1"/>
          </a:solidFill>
        </p:spPr>
        <p:txBody>
          <a:bodyPr rtlCol="0">
            <a:normAutofit/>
          </a:bodyPr>
          <a:lstStyle>
            <a:lvl1pPr marL="0" indent="0">
              <a:lnSpc>
                <a:spcPct val="100000"/>
              </a:lnSpc>
              <a:buNone/>
              <a:defRPr sz="900">
                <a:solidFill>
                  <a:schemeClr val="bg1">
                    <a:lumMod val="75000"/>
                    <a:lumOff val="25000"/>
                  </a:schemeClr>
                </a:solidFill>
              </a:defRPr>
            </a:lvl1pPr>
          </a:lstStyle>
          <a:p>
            <a:pPr rtl="0"/>
            <a:r>
              <a:rPr lang="it-IT" noProof="0"/>
              <a:t>Fare clic sull'icona per inserire un'immagine</a:t>
            </a:r>
          </a:p>
        </p:txBody>
      </p:sp>
      <p:sp>
        <p:nvSpPr>
          <p:cNvPr id="54" name="Segnaposto testo 2">
            <a:extLst>
              <a:ext uri="{FF2B5EF4-FFF2-40B4-BE49-F238E27FC236}">
                <a16:creationId xmlns:a16="http://schemas.microsoft.com/office/drawing/2014/main" id="{22930C5B-603C-494E-A467-8B394D01D406}"/>
              </a:ext>
            </a:extLst>
          </p:cNvPr>
          <p:cNvSpPr>
            <a:spLocks noGrp="1"/>
          </p:cNvSpPr>
          <p:nvPr>
            <p:ph type="body" idx="25" hasCustomPrompt="1"/>
          </p:nvPr>
        </p:nvSpPr>
        <p:spPr>
          <a:xfrm>
            <a:off x="1500168" y="5513214"/>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62" name="Segnaposto testo 2">
            <a:extLst>
              <a:ext uri="{FF2B5EF4-FFF2-40B4-BE49-F238E27FC236}">
                <a16:creationId xmlns:a16="http://schemas.microsoft.com/office/drawing/2014/main" id="{540C455F-A23B-493F-B95E-AB485D91DA6A}"/>
              </a:ext>
            </a:extLst>
          </p:cNvPr>
          <p:cNvSpPr>
            <a:spLocks noGrp="1"/>
          </p:cNvSpPr>
          <p:nvPr>
            <p:ph type="body" idx="33" hasCustomPrompt="1"/>
          </p:nvPr>
        </p:nvSpPr>
        <p:spPr>
          <a:xfrm>
            <a:off x="1390120" y="5640875"/>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59" name="Segnaposto testo 2">
            <a:extLst>
              <a:ext uri="{FF2B5EF4-FFF2-40B4-BE49-F238E27FC236}">
                <a16:creationId xmlns:a16="http://schemas.microsoft.com/office/drawing/2014/main" id="{6D1C374C-DAF7-40EF-B279-4EC7A2AFE6A2}"/>
              </a:ext>
            </a:extLst>
          </p:cNvPr>
          <p:cNvSpPr>
            <a:spLocks noGrp="1"/>
          </p:cNvSpPr>
          <p:nvPr>
            <p:ph type="body" idx="30" hasCustomPrompt="1"/>
          </p:nvPr>
        </p:nvSpPr>
        <p:spPr>
          <a:xfrm>
            <a:off x="3849262" y="5527896"/>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63" name="Segnaposto testo 2">
            <a:extLst>
              <a:ext uri="{FF2B5EF4-FFF2-40B4-BE49-F238E27FC236}">
                <a16:creationId xmlns:a16="http://schemas.microsoft.com/office/drawing/2014/main" id="{421FF438-E4E8-4643-BCB3-4A1C12429042}"/>
              </a:ext>
            </a:extLst>
          </p:cNvPr>
          <p:cNvSpPr>
            <a:spLocks noGrp="1"/>
          </p:cNvSpPr>
          <p:nvPr>
            <p:ph type="body" idx="34" hasCustomPrompt="1"/>
          </p:nvPr>
        </p:nvSpPr>
        <p:spPr>
          <a:xfrm>
            <a:off x="3739214" y="5655557"/>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60" name="Segnaposto testo 2">
            <a:extLst>
              <a:ext uri="{FF2B5EF4-FFF2-40B4-BE49-F238E27FC236}">
                <a16:creationId xmlns:a16="http://schemas.microsoft.com/office/drawing/2014/main" id="{D4FEDD19-A7BA-45BB-93A0-F1E896C9F26D}"/>
              </a:ext>
            </a:extLst>
          </p:cNvPr>
          <p:cNvSpPr>
            <a:spLocks noGrp="1"/>
          </p:cNvSpPr>
          <p:nvPr>
            <p:ph type="body" idx="31" hasCustomPrompt="1"/>
          </p:nvPr>
        </p:nvSpPr>
        <p:spPr>
          <a:xfrm>
            <a:off x="6339926" y="5527896"/>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64" name="Segnaposto testo 2">
            <a:extLst>
              <a:ext uri="{FF2B5EF4-FFF2-40B4-BE49-F238E27FC236}">
                <a16:creationId xmlns:a16="http://schemas.microsoft.com/office/drawing/2014/main" id="{A12F0175-7AEE-46B1-9590-D4A427680DC7}"/>
              </a:ext>
            </a:extLst>
          </p:cNvPr>
          <p:cNvSpPr>
            <a:spLocks noGrp="1"/>
          </p:cNvSpPr>
          <p:nvPr>
            <p:ph type="body" idx="35" hasCustomPrompt="1"/>
          </p:nvPr>
        </p:nvSpPr>
        <p:spPr>
          <a:xfrm>
            <a:off x="6229878" y="5655557"/>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61" name="Segnaposto testo 2">
            <a:extLst>
              <a:ext uri="{FF2B5EF4-FFF2-40B4-BE49-F238E27FC236}">
                <a16:creationId xmlns:a16="http://schemas.microsoft.com/office/drawing/2014/main" id="{5026D39F-46AB-4680-9A52-F367344A3531}"/>
              </a:ext>
            </a:extLst>
          </p:cNvPr>
          <p:cNvSpPr>
            <a:spLocks noGrp="1"/>
          </p:cNvSpPr>
          <p:nvPr>
            <p:ph type="body" idx="32" hasCustomPrompt="1"/>
          </p:nvPr>
        </p:nvSpPr>
        <p:spPr>
          <a:xfrm>
            <a:off x="8759806" y="5513214"/>
            <a:ext cx="1828800" cy="343061"/>
          </a:xfrm>
        </p:spPr>
        <p:txBody>
          <a:bodyPr rtlCol="0" anchor="t">
            <a:noAutofit/>
          </a:bodyPr>
          <a:lstStyle>
            <a:lvl1pPr marL="0" indent="0" algn="ctr">
              <a:buNone/>
              <a:defRPr lang="en-US" sz="105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65" name="Segnaposto testo 2">
            <a:extLst>
              <a:ext uri="{FF2B5EF4-FFF2-40B4-BE49-F238E27FC236}">
                <a16:creationId xmlns:a16="http://schemas.microsoft.com/office/drawing/2014/main" id="{04E11FE2-6320-4E8C-A5B3-8104AF329ADA}"/>
              </a:ext>
            </a:extLst>
          </p:cNvPr>
          <p:cNvSpPr>
            <a:spLocks noGrp="1"/>
          </p:cNvSpPr>
          <p:nvPr>
            <p:ph type="body" idx="36" hasCustomPrompt="1"/>
          </p:nvPr>
        </p:nvSpPr>
        <p:spPr>
          <a:xfrm>
            <a:off x="8634432" y="5640875"/>
            <a:ext cx="2057400" cy="343061"/>
          </a:xfrm>
        </p:spPr>
        <p:txBody>
          <a:bodyPr rtlCol="0" anchor="ctr">
            <a:noAutofit/>
          </a:bodyPr>
          <a:lstStyle>
            <a:lvl1pPr marL="0" indent="0" algn="ctr">
              <a:buNone/>
              <a:defRPr lang="en-US" sz="900" kern="1200" spc="150" baseline="0" dirty="0" smtClean="0">
                <a:solidFill>
                  <a:schemeClr val="bg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7" name="Segnaposto data 6">
            <a:extLst>
              <a:ext uri="{FF2B5EF4-FFF2-40B4-BE49-F238E27FC236}">
                <a16:creationId xmlns:a16="http://schemas.microsoft.com/office/drawing/2014/main" id="{F255C16C-AA88-4BBF-8040-11ECFED618E0}"/>
              </a:ext>
            </a:extLst>
          </p:cNvPr>
          <p:cNvSpPr>
            <a:spLocks noGrp="1"/>
          </p:cNvSpPr>
          <p:nvPr>
            <p:ph type="dt" sz="half" idx="10"/>
          </p:nvPr>
        </p:nvSpPr>
        <p:spPr/>
        <p:txBody>
          <a:bodyPr rtlCol="0"/>
          <a:lstStyle>
            <a:lvl1pPr>
              <a:defRPr sz="900">
                <a:solidFill>
                  <a:srgbClr val="898989"/>
                </a:solidFill>
              </a:defRPr>
            </a:lvl1pPr>
          </a:lstStyle>
          <a:p>
            <a:pPr rtl="0"/>
            <a:r>
              <a:rPr lang="it-IT" noProof="0"/>
              <a:t>20XX</a:t>
            </a:r>
          </a:p>
        </p:txBody>
      </p:sp>
      <p:sp>
        <p:nvSpPr>
          <p:cNvPr id="8" name="Segnaposto piè di pagina 7">
            <a:extLst>
              <a:ext uri="{FF2B5EF4-FFF2-40B4-BE49-F238E27FC236}">
                <a16:creationId xmlns:a16="http://schemas.microsoft.com/office/drawing/2014/main" id="{CBE560E3-F935-488F-8F0E-191D7B6B54B8}"/>
              </a:ext>
            </a:extLst>
          </p:cNvPr>
          <p:cNvSpPr>
            <a:spLocks noGrp="1"/>
          </p:cNvSpPr>
          <p:nvPr>
            <p:ph type="ftr" sz="quarter" idx="11"/>
          </p:nvPr>
        </p:nvSpPr>
        <p:spPr/>
        <p:txBody>
          <a:bodyPr rtlCol="0"/>
          <a:lstStyle>
            <a:lvl1pPr>
              <a:defRPr sz="900">
                <a:solidFill>
                  <a:srgbClr val="898989"/>
                </a:solidFill>
              </a:defRPr>
            </a:lvl1pPr>
          </a:lstStyle>
          <a:p>
            <a:pPr rtl="0"/>
            <a:r>
              <a:rPr lang="it-IT" noProof="0"/>
              <a:t>Presentazione</a:t>
            </a:r>
          </a:p>
        </p:txBody>
      </p:sp>
      <p:sp>
        <p:nvSpPr>
          <p:cNvPr id="9" name="Segnaposto numero diapositiva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rtlCol="0"/>
          <a:lstStyle>
            <a:lvl1pPr>
              <a:defRPr sz="900">
                <a:solidFill>
                  <a:srgbClr val="898989"/>
                </a:solidFill>
              </a:defRPr>
            </a:lvl1pPr>
          </a:lstStyle>
          <a:p>
            <a:pPr rtl="0"/>
            <a:fld id="{B5CEABB6-07DC-46E8-9B57-56EC44A396E5}" type="slidenum">
              <a:rPr lang="it-IT" noProof="0" smtClean="0"/>
              <a:t>‹N›</a:t>
            </a:fld>
            <a:endParaRPr lang="it-IT" noProof="0"/>
          </a:p>
        </p:txBody>
      </p:sp>
      <p:pic>
        <p:nvPicPr>
          <p:cNvPr id="13" name="Elemento grafico 12">
            <a:extLst>
              <a:ext uri="{FF2B5EF4-FFF2-40B4-BE49-F238E27FC236}">
                <a16:creationId xmlns:a16="http://schemas.microsoft.com/office/drawing/2014/main" id="{B0DFD584-E5CF-41EF-B51E-679CE22DDF93}"/>
              </a:ext>
              <a:ext uri="{C183D7F6-B498-43B3-948B-1728B52AA6E4}">
                <adec:decorative xmlns:adec="http://schemas.microsoft.com/office/drawing/2017/decorative" val="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473953"/>
            <a:ext cx="2057400" cy="1647825"/>
          </a:xfrm>
          <a:prstGeom prst="rect">
            <a:avLst/>
          </a:prstGeom>
        </p:spPr>
      </p:pic>
      <p:pic>
        <p:nvPicPr>
          <p:cNvPr id="14" name="Elemento grafico 13">
            <a:extLst>
              <a:ext uri="{FF2B5EF4-FFF2-40B4-BE49-F238E27FC236}">
                <a16:creationId xmlns:a16="http://schemas.microsoft.com/office/drawing/2014/main" id="{E5C02DDF-25A6-42C7-9525-F279CE2095C0}"/>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049000" y="5180889"/>
            <a:ext cx="1143000" cy="914400"/>
          </a:xfrm>
          <a:prstGeom prst="rect">
            <a:avLst/>
          </a:prstGeom>
        </p:spPr>
      </p:pic>
    </p:spTree>
    <p:extLst>
      <p:ext uri="{BB962C8B-B14F-4D97-AF65-F5344CB8AC3E}">
        <p14:creationId xmlns:p14="http://schemas.microsoft.com/office/powerpoint/2010/main" val="609095538"/>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uto 3">
    <p:bg>
      <p:bgPr>
        <a:solidFill>
          <a:schemeClr val="bg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rtlCol="0">
            <a:normAutofit/>
          </a:bodyPr>
          <a:lstStyle>
            <a:lvl1pPr algn="ctr">
              <a:defRPr lang="en-US" sz="2800" kern="1200" spc="150" baseline="0" dirty="0">
                <a:solidFill>
                  <a:schemeClr val="tx1">
                    <a:lumMod val="75000"/>
                    <a:lumOff val="25000"/>
                  </a:schemeClr>
                </a:solidFill>
                <a:latin typeface="+mj-lt"/>
                <a:ea typeface="+mj-ea"/>
                <a:cs typeface="+mj-cs"/>
              </a:defRPr>
            </a:lvl1pPr>
          </a:lstStyle>
          <a:p>
            <a:pPr rtl="0"/>
            <a:r>
              <a:rPr lang="it-IT" noProof="0"/>
              <a:t>FAI CLIC PER MODIFICARE LO STILE DEL TITOLO DELLO SCHEMA</a:t>
            </a:r>
          </a:p>
        </p:txBody>
      </p:sp>
      <p:sp>
        <p:nvSpPr>
          <p:cNvPr id="11" name="Segnaposto contenuto 10">
            <a:extLst>
              <a:ext uri="{FF2B5EF4-FFF2-40B4-BE49-F238E27FC236}">
                <a16:creationId xmlns:a16="http://schemas.microsoft.com/office/drawing/2014/main" id="{ADC2540D-94C4-405B-8607-0CEDD6F54B9C}"/>
              </a:ext>
            </a:extLst>
          </p:cNvPr>
          <p:cNvSpPr>
            <a:spLocks noGrp="1"/>
          </p:cNvSpPr>
          <p:nvPr>
            <p:ph sz="quarter" idx="21" hasCustomPrompt="1"/>
          </p:nvPr>
        </p:nvSpPr>
        <p:spPr>
          <a:xfrm>
            <a:off x="1075447" y="2370670"/>
            <a:ext cx="1856232" cy="1664208"/>
          </a:xfrm>
        </p:spPr>
        <p:txBody>
          <a:bodyPr rtlCol="0">
            <a:noAutofit/>
          </a:bodyPr>
          <a:lstStyle>
            <a:lvl1pPr marL="0" indent="0" algn="ctr">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rtl="0"/>
            <a:r>
              <a:rPr lang="it-IT" noProof="0"/>
              <a:t>Fai clic per aggiungere contenuto</a:t>
            </a:r>
          </a:p>
        </p:txBody>
      </p:sp>
      <p:sp>
        <p:nvSpPr>
          <p:cNvPr id="3" name="Segnaposto testo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838200" y="3788813"/>
            <a:ext cx="2330726" cy="804859"/>
          </a:xfrm>
        </p:spPr>
        <p:txBody>
          <a:bodyPr lIns="0" rIns="0" rtlCol="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a:t>
            </a:r>
          </a:p>
        </p:txBody>
      </p:sp>
      <p:sp>
        <p:nvSpPr>
          <p:cNvPr id="17" name="Segnaposto testo 2">
            <a:extLst>
              <a:ext uri="{FF2B5EF4-FFF2-40B4-BE49-F238E27FC236}">
                <a16:creationId xmlns:a16="http://schemas.microsoft.com/office/drawing/2014/main" id="{E43D2F47-FAF2-42C2-967D-251DD4B940D7}"/>
              </a:ext>
            </a:extLst>
          </p:cNvPr>
          <p:cNvSpPr>
            <a:spLocks noGrp="1"/>
          </p:cNvSpPr>
          <p:nvPr>
            <p:ph type="body" idx="17" hasCustomPrompt="1"/>
          </p:nvPr>
        </p:nvSpPr>
        <p:spPr>
          <a:xfrm>
            <a:off x="838200" y="4464810"/>
            <a:ext cx="2330726" cy="438505"/>
          </a:xfrm>
        </p:spPr>
        <p:txBody>
          <a:bodyPr lIns="0" rIns="0" rtlCol="0" anchor="b">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4" name="Segnaposto contenuto 3">
            <a:extLst>
              <a:ext uri="{FF2B5EF4-FFF2-40B4-BE49-F238E27FC236}">
                <a16:creationId xmlns:a16="http://schemas.microsoft.com/office/drawing/2014/main" id="{AC9B20CF-6B91-4562-B799-0ABDAEBC0D2A}"/>
              </a:ext>
            </a:extLst>
          </p:cNvPr>
          <p:cNvSpPr>
            <a:spLocks noGrp="1"/>
          </p:cNvSpPr>
          <p:nvPr>
            <p:ph sz="half" idx="2" hasCustomPrompt="1"/>
          </p:nvPr>
        </p:nvSpPr>
        <p:spPr>
          <a:xfrm>
            <a:off x="838200" y="5120722"/>
            <a:ext cx="2330726" cy="853167"/>
          </a:xfrm>
        </p:spPr>
        <p:txBody>
          <a:bodyPr lIns="0" rIns="0" rtlCol="0">
            <a:normAutofit/>
          </a:bodyPr>
          <a:lstStyle>
            <a:lvl1pPr marL="0" indent="0" algn="ctr">
              <a:lnSpc>
                <a:spcPct val="100000"/>
              </a:lnSpc>
              <a:buNone/>
              <a:defRPr sz="14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rtl="0"/>
            <a:r>
              <a:rPr lang="it-IT" noProof="0"/>
              <a:t>Fare clic per modificare lo stile del titolo</a:t>
            </a:r>
          </a:p>
        </p:txBody>
      </p:sp>
      <p:sp>
        <p:nvSpPr>
          <p:cNvPr id="24" name="Segnaposto contenuto 10">
            <a:extLst>
              <a:ext uri="{FF2B5EF4-FFF2-40B4-BE49-F238E27FC236}">
                <a16:creationId xmlns:a16="http://schemas.microsoft.com/office/drawing/2014/main" id="{11C6EC54-ADFA-4CFF-9E9B-DC7E96C854C2}"/>
              </a:ext>
            </a:extLst>
          </p:cNvPr>
          <p:cNvSpPr>
            <a:spLocks noGrp="1"/>
          </p:cNvSpPr>
          <p:nvPr>
            <p:ph sz="quarter" idx="22" hasCustomPrompt="1"/>
          </p:nvPr>
        </p:nvSpPr>
        <p:spPr>
          <a:xfrm>
            <a:off x="3805651" y="2370670"/>
            <a:ext cx="1856232" cy="1664208"/>
          </a:xfrm>
        </p:spPr>
        <p:txBody>
          <a:bodyPr rtlCol="0">
            <a:noAutofit/>
          </a:bodyPr>
          <a:lstStyle>
            <a:lvl1pPr marL="0" indent="0" algn="ctr">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rtl="0"/>
            <a:r>
              <a:rPr lang="it-IT" noProof="0"/>
              <a:t>Fai clic per aggiungere contenuto</a:t>
            </a:r>
          </a:p>
        </p:txBody>
      </p:sp>
      <p:sp>
        <p:nvSpPr>
          <p:cNvPr id="5" name="Segnaposto testo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3562665" y="3788813"/>
            <a:ext cx="2342205" cy="804859"/>
          </a:xfrm>
        </p:spPr>
        <p:txBody>
          <a:bodyPr lIns="0" rIns="0" rtlCol="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a:t>
            </a:r>
          </a:p>
        </p:txBody>
      </p:sp>
      <p:sp>
        <p:nvSpPr>
          <p:cNvPr id="18" name="Segnaposto testo 4">
            <a:extLst>
              <a:ext uri="{FF2B5EF4-FFF2-40B4-BE49-F238E27FC236}">
                <a16:creationId xmlns:a16="http://schemas.microsoft.com/office/drawing/2014/main" id="{3322C250-87FC-4F14-A42C-FFDA120D0D64}"/>
              </a:ext>
            </a:extLst>
          </p:cNvPr>
          <p:cNvSpPr>
            <a:spLocks noGrp="1"/>
          </p:cNvSpPr>
          <p:nvPr>
            <p:ph type="body" sz="quarter" idx="18" hasCustomPrompt="1"/>
          </p:nvPr>
        </p:nvSpPr>
        <p:spPr>
          <a:xfrm>
            <a:off x="3562665" y="4464810"/>
            <a:ext cx="2342205" cy="438505"/>
          </a:xfrm>
        </p:spPr>
        <p:txBody>
          <a:bodyPr lIns="0" rIns="0" rtlCol="0" anchor="b">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it-IT" noProof="0"/>
              <a:t>FARE CLIC PER MODIFICARE</a:t>
            </a:r>
          </a:p>
        </p:txBody>
      </p:sp>
      <p:sp>
        <p:nvSpPr>
          <p:cNvPr id="6" name="Segnaposto contenuto 5">
            <a:extLst>
              <a:ext uri="{FF2B5EF4-FFF2-40B4-BE49-F238E27FC236}">
                <a16:creationId xmlns:a16="http://schemas.microsoft.com/office/drawing/2014/main" id="{B36EE64B-44BF-4634-97BC-5ED74C6DF280}"/>
              </a:ext>
            </a:extLst>
          </p:cNvPr>
          <p:cNvSpPr>
            <a:spLocks noGrp="1"/>
          </p:cNvSpPr>
          <p:nvPr>
            <p:ph sz="quarter" idx="4" hasCustomPrompt="1"/>
          </p:nvPr>
        </p:nvSpPr>
        <p:spPr>
          <a:xfrm>
            <a:off x="3562665" y="5120722"/>
            <a:ext cx="2342205" cy="853167"/>
          </a:xfrm>
        </p:spPr>
        <p:txBody>
          <a:bodyPr lIns="0" rIns="0" rtlCol="0">
            <a:normAutofit/>
          </a:bodyPr>
          <a:lstStyle>
            <a:lvl1pPr marL="0" indent="0" algn="ctr">
              <a:lnSpc>
                <a:spcPct val="100000"/>
              </a:lnSpc>
              <a:buNone/>
              <a:defRPr sz="14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rtl="0"/>
            <a:r>
              <a:rPr lang="it-IT" noProof="0"/>
              <a:t>Fare clic per modificare lo stile del titolo</a:t>
            </a:r>
          </a:p>
        </p:txBody>
      </p:sp>
      <p:sp>
        <p:nvSpPr>
          <p:cNvPr id="25" name="Segnaposto contenuto 10">
            <a:extLst>
              <a:ext uri="{FF2B5EF4-FFF2-40B4-BE49-F238E27FC236}">
                <a16:creationId xmlns:a16="http://schemas.microsoft.com/office/drawing/2014/main" id="{1B6DD41C-FCE2-4AC6-A235-2FF1B905DAAD}"/>
              </a:ext>
            </a:extLst>
          </p:cNvPr>
          <p:cNvSpPr>
            <a:spLocks noGrp="1"/>
          </p:cNvSpPr>
          <p:nvPr>
            <p:ph sz="quarter" idx="23" hasCustomPrompt="1"/>
          </p:nvPr>
        </p:nvSpPr>
        <p:spPr>
          <a:xfrm>
            <a:off x="6530117" y="2370670"/>
            <a:ext cx="1856232" cy="1664208"/>
          </a:xfrm>
        </p:spPr>
        <p:txBody>
          <a:bodyPr rtlCol="0">
            <a:noAutofit/>
          </a:bodyPr>
          <a:lstStyle>
            <a:lvl1pPr marL="0" indent="0" algn="ctr">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rtl="0"/>
            <a:r>
              <a:rPr lang="it-IT" noProof="0"/>
              <a:t>Fai clic per aggiungere contenuto</a:t>
            </a:r>
          </a:p>
        </p:txBody>
      </p:sp>
      <p:sp>
        <p:nvSpPr>
          <p:cNvPr id="21" name="Segnaposto testo 2">
            <a:extLst>
              <a:ext uri="{FF2B5EF4-FFF2-40B4-BE49-F238E27FC236}">
                <a16:creationId xmlns:a16="http://schemas.microsoft.com/office/drawing/2014/main" id="{1F60A771-8BBC-4565-AB09-402DA7CB2780}"/>
              </a:ext>
            </a:extLst>
          </p:cNvPr>
          <p:cNvSpPr>
            <a:spLocks noGrp="1"/>
          </p:cNvSpPr>
          <p:nvPr>
            <p:ph type="body" idx="13" hasCustomPrompt="1"/>
          </p:nvPr>
        </p:nvSpPr>
        <p:spPr>
          <a:xfrm>
            <a:off x="6298609" y="3788813"/>
            <a:ext cx="2330726" cy="804859"/>
          </a:xfrm>
        </p:spPr>
        <p:txBody>
          <a:bodyPr lIns="0" rIns="0" rtlCol="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a:t>
            </a:r>
          </a:p>
        </p:txBody>
      </p:sp>
      <p:sp>
        <p:nvSpPr>
          <p:cNvPr id="19" name="Segnaposto testo 2">
            <a:extLst>
              <a:ext uri="{FF2B5EF4-FFF2-40B4-BE49-F238E27FC236}">
                <a16:creationId xmlns:a16="http://schemas.microsoft.com/office/drawing/2014/main" id="{D3C675D6-83FA-4036-B516-098EDCAF2506}"/>
              </a:ext>
            </a:extLst>
          </p:cNvPr>
          <p:cNvSpPr>
            <a:spLocks noGrp="1"/>
          </p:cNvSpPr>
          <p:nvPr>
            <p:ph type="body" idx="19" hasCustomPrompt="1"/>
          </p:nvPr>
        </p:nvSpPr>
        <p:spPr>
          <a:xfrm>
            <a:off x="6298609" y="4464810"/>
            <a:ext cx="2330726" cy="438505"/>
          </a:xfrm>
        </p:spPr>
        <p:txBody>
          <a:bodyPr lIns="0" rIns="0" rtlCol="0" anchor="b">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sp>
        <p:nvSpPr>
          <p:cNvPr id="22" name="Segnaposto contenuto 3">
            <a:extLst>
              <a:ext uri="{FF2B5EF4-FFF2-40B4-BE49-F238E27FC236}">
                <a16:creationId xmlns:a16="http://schemas.microsoft.com/office/drawing/2014/main" id="{C464A9BD-B815-4632-8F54-6EB70E48BAFF}"/>
              </a:ext>
            </a:extLst>
          </p:cNvPr>
          <p:cNvSpPr>
            <a:spLocks noGrp="1"/>
          </p:cNvSpPr>
          <p:nvPr>
            <p:ph sz="half" idx="14" hasCustomPrompt="1"/>
          </p:nvPr>
        </p:nvSpPr>
        <p:spPr>
          <a:xfrm>
            <a:off x="6298609" y="5120722"/>
            <a:ext cx="2330726" cy="853167"/>
          </a:xfrm>
        </p:spPr>
        <p:txBody>
          <a:bodyPr lIns="0" rIns="0" rtlCol="0">
            <a:normAutofit/>
          </a:bodyPr>
          <a:lstStyle>
            <a:lvl1pPr marL="0" indent="0" algn="ctr">
              <a:lnSpc>
                <a:spcPct val="100000"/>
              </a:lnSpc>
              <a:buNone/>
              <a:defRPr sz="14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rtl="0"/>
            <a:r>
              <a:rPr lang="it-IT" noProof="0"/>
              <a:t>Fare clic per modificare lo stile del titolo</a:t>
            </a:r>
          </a:p>
        </p:txBody>
      </p:sp>
      <p:sp>
        <p:nvSpPr>
          <p:cNvPr id="26" name="Segnaposto contenuto 10">
            <a:extLst>
              <a:ext uri="{FF2B5EF4-FFF2-40B4-BE49-F238E27FC236}">
                <a16:creationId xmlns:a16="http://schemas.microsoft.com/office/drawing/2014/main" id="{CEB4C3DB-E51E-4479-90C2-DFE5DB4B2482}"/>
              </a:ext>
            </a:extLst>
          </p:cNvPr>
          <p:cNvSpPr>
            <a:spLocks noGrp="1"/>
          </p:cNvSpPr>
          <p:nvPr>
            <p:ph sz="quarter" idx="24" hasCustomPrompt="1"/>
          </p:nvPr>
        </p:nvSpPr>
        <p:spPr>
          <a:xfrm>
            <a:off x="9260321" y="2370670"/>
            <a:ext cx="1856232" cy="1664208"/>
          </a:xfrm>
        </p:spPr>
        <p:txBody>
          <a:bodyPr rtlCol="0">
            <a:noAutofit/>
          </a:bodyPr>
          <a:lstStyle>
            <a:lvl1pPr marL="0" indent="0" algn="ctr">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rtl="0"/>
            <a:r>
              <a:rPr lang="it-IT" noProof="0"/>
              <a:t>Fai clic per aggiungere contenuto</a:t>
            </a:r>
          </a:p>
        </p:txBody>
      </p:sp>
      <p:sp>
        <p:nvSpPr>
          <p:cNvPr id="14" name="Segnaposto testo 2">
            <a:extLst>
              <a:ext uri="{FF2B5EF4-FFF2-40B4-BE49-F238E27FC236}">
                <a16:creationId xmlns:a16="http://schemas.microsoft.com/office/drawing/2014/main" id="{84A1E92D-A5BF-4268-BFF3-1418A1F03589}"/>
              </a:ext>
            </a:extLst>
          </p:cNvPr>
          <p:cNvSpPr>
            <a:spLocks noGrp="1"/>
          </p:cNvSpPr>
          <p:nvPr>
            <p:ph type="body" idx="15" hasCustomPrompt="1"/>
          </p:nvPr>
        </p:nvSpPr>
        <p:spPr>
          <a:xfrm>
            <a:off x="9023074" y="3788457"/>
            <a:ext cx="2330726" cy="804859"/>
          </a:xfrm>
        </p:spPr>
        <p:txBody>
          <a:bodyPr lIns="0" rIns="0" rtlCol="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a:t>
            </a:r>
          </a:p>
        </p:txBody>
      </p:sp>
      <p:sp>
        <p:nvSpPr>
          <p:cNvPr id="23" name="Segnaposto testo 2">
            <a:extLst>
              <a:ext uri="{FF2B5EF4-FFF2-40B4-BE49-F238E27FC236}">
                <a16:creationId xmlns:a16="http://schemas.microsoft.com/office/drawing/2014/main" id="{B6439AAC-8A96-4015-8A87-ED8DF7027B60}"/>
              </a:ext>
            </a:extLst>
          </p:cNvPr>
          <p:cNvSpPr>
            <a:spLocks noGrp="1"/>
          </p:cNvSpPr>
          <p:nvPr>
            <p:ph type="body" idx="20" hasCustomPrompt="1"/>
          </p:nvPr>
        </p:nvSpPr>
        <p:spPr>
          <a:xfrm>
            <a:off x="9023074" y="4464454"/>
            <a:ext cx="2330726" cy="438505"/>
          </a:xfrm>
        </p:spPr>
        <p:txBody>
          <a:bodyPr lIns="0" rIns="0" rtlCol="0" anchor="b">
            <a:noAutofit/>
          </a:bodyPr>
          <a:lstStyle>
            <a:lvl1pPr marL="0" indent="0" algn="ctr">
              <a:buNone/>
              <a:defRPr lang="en-US" sz="14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a:t>
            </a:r>
          </a:p>
        </p:txBody>
      </p:sp>
      <p:cxnSp>
        <p:nvCxnSpPr>
          <p:cNvPr id="16" name="Connettore diritto 15">
            <a:extLst>
              <a:ext uri="{FF2B5EF4-FFF2-40B4-BE49-F238E27FC236}">
                <a16:creationId xmlns:a16="http://schemas.microsoft.com/office/drawing/2014/main" id="{463D7850-C2A6-43CE-BBE4-8E81A0A593BF}"/>
              </a:ext>
              <a:ext uri="{C183D7F6-B498-43B3-948B-1728B52AA6E4}">
                <adec:decorative xmlns:adec="http://schemas.microsoft.com/office/drawing/2017/decorative" val="1"/>
              </a:ext>
            </a:extLst>
          </p:cNvPr>
          <p:cNvCxnSpPr>
            <a:cxnSpLocks/>
          </p:cNvCxnSpPr>
          <p:nvPr/>
        </p:nvCxnSpPr>
        <p:spPr>
          <a:xfrm flipH="1">
            <a:off x="0" y="0"/>
            <a:ext cx="1238250" cy="1328057"/>
          </a:xfrm>
          <a:prstGeom prst="line">
            <a:avLst/>
          </a:prstGeom>
          <a:ln w="31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Connettore diritto 19">
            <a:extLst>
              <a:ext uri="{FF2B5EF4-FFF2-40B4-BE49-F238E27FC236}">
                <a16:creationId xmlns:a16="http://schemas.microsoft.com/office/drawing/2014/main" id="{EBAD3E03-2E3B-440C-9105-6F9D33006D66}"/>
              </a:ext>
              <a:ext uri="{C183D7F6-B498-43B3-948B-1728B52AA6E4}">
                <adec:decorative xmlns:adec="http://schemas.microsoft.com/office/drawing/2017/decorative" val="1"/>
              </a:ext>
            </a:extLst>
          </p:cNvPr>
          <p:cNvCxnSpPr>
            <a:cxnSpLocks/>
          </p:cNvCxnSpPr>
          <p:nvPr/>
        </p:nvCxnSpPr>
        <p:spPr>
          <a:xfrm flipH="1">
            <a:off x="0" y="0"/>
            <a:ext cx="3790950" cy="892177"/>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Segnaposto contenuto 3">
            <a:extLst>
              <a:ext uri="{FF2B5EF4-FFF2-40B4-BE49-F238E27FC236}">
                <a16:creationId xmlns:a16="http://schemas.microsoft.com/office/drawing/2014/main" id="{492F9083-A886-4EEB-94D6-1FAE6DC33000}"/>
              </a:ext>
            </a:extLst>
          </p:cNvPr>
          <p:cNvSpPr>
            <a:spLocks noGrp="1"/>
          </p:cNvSpPr>
          <p:nvPr>
            <p:ph sz="half" idx="16" hasCustomPrompt="1"/>
          </p:nvPr>
        </p:nvSpPr>
        <p:spPr>
          <a:xfrm>
            <a:off x="9023074" y="5120366"/>
            <a:ext cx="2330726" cy="853167"/>
          </a:xfrm>
        </p:spPr>
        <p:txBody>
          <a:bodyPr lIns="0" rIns="0" rtlCol="0">
            <a:normAutofit/>
          </a:bodyPr>
          <a:lstStyle>
            <a:lvl1pPr marL="0" indent="0" algn="ctr">
              <a:lnSpc>
                <a:spcPct val="100000"/>
              </a:lnSpc>
              <a:buNone/>
              <a:defRPr sz="14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rtl="0"/>
            <a:r>
              <a:rPr lang="it-IT" noProof="0"/>
              <a:t>Fare clic per modificare lo stile del titolo</a:t>
            </a:r>
          </a:p>
        </p:txBody>
      </p:sp>
      <p:sp>
        <p:nvSpPr>
          <p:cNvPr id="7" name="Segnaposto data 6">
            <a:extLst>
              <a:ext uri="{FF2B5EF4-FFF2-40B4-BE49-F238E27FC236}">
                <a16:creationId xmlns:a16="http://schemas.microsoft.com/office/drawing/2014/main" id="{F255C16C-AA88-4BBF-8040-11ECFED618E0}"/>
              </a:ext>
            </a:extLst>
          </p:cNvPr>
          <p:cNvSpPr>
            <a:spLocks noGrp="1"/>
          </p:cNvSpPr>
          <p:nvPr>
            <p:ph type="dt" sz="half" idx="10"/>
          </p:nvPr>
        </p:nvSpPr>
        <p:spPr/>
        <p:txBody>
          <a:bodyPr rtlCol="0"/>
          <a:lstStyle>
            <a:lvl1pPr>
              <a:defRPr sz="900"/>
            </a:lvl1pPr>
          </a:lstStyle>
          <a:p>
            <a:pPr rtl="0"/>
            <a:r>
              <a:rPr lang="it-IT" noProof="0"/>
              <a:t>20XX</a:t>
            </a:r>
          </a:p>
        </p:txBody>
      </p:sp>
      <p:sp>
        <p:nvSpPr>
          <p:cNvPr id="8" name="Segnaposto piè di pagina 7">
            <a:extLst>
              <a:ext uri="{FF2B5EF4-FFF2-40B4-BE49-F238E27FC236}">
                <a16:creationId xmlns:a16="http://schemas.microsoft.com/office/drawing/2014/main" id="{CBE560E3-F935-488F-8F0E-191D7B6B54B8}"/>
              </a:ext>
            </a:extLst>
          </p:cNvPr>
          <p:cNvSpPr>
            <a:spLocks noGrp="1"/>
          </p:cNvSpPr>
          <p:nvPr>
            <p:ph type="ftr" sz="quarter" idx="11"/>
          </p:nvPr>
        </p:nvSpPr>
        <p:spPr/>
        <p:txBody>
          <a:bodyPr rtlCol="0"/>
          <a:lstStyle>
            <a:lvl1pPr>
              <a:defRPr sz="900"/>
            </a:lvl1pPr>
          </a:lstStyle>
          <a:p>
            <a:pPr rtl="0"/>
            <a:r>
              <a:rPr lang="it-IT" noProof="0"/>
              <a:t>Presentazione</a:t>
            </a:r>
          </a:p>
        </p:txBody>
      </p:sp>
      <p:sp>
        <p:nvSpPr>
          <p:cNvPr id="9" name="Segnaposto numero diapositiva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1386696317"/>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Riepilog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3A3821F-4537-4AE7-8829-C2E3AE60F6E1}"/>
              </a:ext>
            </a:extLst>
          </p:cNvPr>
          <p:cNvSpPr>
            <a:spLocks noGrp="1"/>
          </p:cNvSpPr>
          <p:nvPr>
            <p:ph type="title" hasCustomPrompt="1"/>
          </p:nvPr>
        </p:nvSpPr>
        <p:spPr>
          <a:xfrm>
            <a:off x="5476875" y="1671639"/>
            <a:ext cx="5111750" cy="1204912"/>
          </a:xfrm>
        </p:spPr>
        <p:txBody>
          <a:bodyPr rtlCol="0" anchor="b">
            <a:normAutofit/>
          </a:bodyPr>
          <a:lstStyle>
            <a:lvl1pPr>
              <a:defRPr lang="en-US" sz="2800" kern="1200" cap="all" spc="150" baseline="0" dirty="0">
                <a:solidFill>
                  <a:schemeClr val="tx1">
                    <a:lumMod val="75000"/>
                    <a:lumOff val="25000"/>
                  </a:schemeClr>
                </a:solidFill>
                <a:latin typeface="+mj-lt"/>
                <a:ea typeface="+mj-ea"/>
                <a:cs typeface="+mj-cs"/>
              </a:defRPr>
            </a:lvl1pPr>
          </a:lstStyle>
          <a:p>
            <a:pPr rtl="0"/>
            <a:r>
              <a:rPr lang="it-IT" noProof="0"/>
              <a:t>FARE CLIC PER MODIFICARE LO STILE DEL TITOLO</a:t>
            </a:r>
          </a:p>
        </p:txBody>
      </p:sp>
      <p:sp>
        <p:nvSpPr>
          <p:cNvPr id="3" name="Segnaposto testo 2">
            <a:extLst>
              <a:ext uri="{FF2B5EF4-FFF2-40B4-BE49-F238E27FC236}">
                <a16:creationId xmlns:a16="http://schemas.microsoft.com/office/drawing/2014/main" id="{92FD4279-EA62-4397-878A-73F4948DB176}"/>
              </a:ext>
            </a:extLst>
          </p:cNvPr>
          <p:cNvSpPr>
            <a:spLocks noGrp="1"/>
          </p:cNvSpPr>
          <p:nvPr>
            <p:ph type="body" idx="1" hasCustomPrompt="1"/>
          </p:nvPr>
        </p:nvSpPr>
        <p:spPr>
          <a:xfrm>
            <a:off x="5476875" y="3682546"/>
            <a:ext cx="5111750" cy="1525588"/>
          </a:xfrm>
        </p:spPr>
        <p:txBody>
          <a:bodyPr rtlCol="0" anchor="b">
            <a:normAutofit/>
          </a:bodyPr>
          <a:lstStyle>
            <a:lvl1pPr marL="0" indent="0">
              <a:lnSpc>
                <a:spcPct val="100000"/>
              </a:lnSpc>
              <a:buNone/>
              <a:defRPr sz="1400" spc="5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it-IT" noProof="0"/>
              <a:t>Fare clic per modificare lo stile del titolo</a:t>
            </a:r>
          </a:p>
        </p:txBody>
      </p:sp>
      <p:cxnSp>
        <p:nvCxnSpPr>
          <p:cNvPr id="23" name="Connettore diritto 22">
            <a:extLst>
              <a:ext uri="{FF2B5EF4-FFF2-40B4-BE49-F238E27FC236}">
                <a16:creationId xmlns:a16="http://schemas.microsoft.com/office/drawing/2014/main" id="{D87F08D6-2CA7-4A5A-BE34-07113DCA535D}"/>
              </a:ext>
            </a:extLst>
          </p:cNvPr>
          <p:cNvCxnSpPr>
            <a:cxnSpLocks/>
          </p:cNvCxnSpPr>
          <p:nvPr/>
        </p:nvCxnSpPr>
        <p:spPr>
          <a:xfrm flipH="1" flipV="1">
            <a:off x="0" y="876300"/>
            <a:ext cx="4762500" cy="1628775"/>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A768C87F-B9C3-4DFF-8454-F3F52CE4346B}"/>
              </a:ext>
            </a:extLst>
          </p:cNvPr>
          <p:cNvCxnSpPr>
            <a:cxnSpLocks/>
          </p:cNvCxnSpPr>
          <p:nvPr/>
        </p:nvCxnSpPr>
        <p:spPr>
          <a:xfrm flipH="1" flipV="1">
            <a:off x="2638425" y="0"/>
            <a:ext cx="2124076" cy="5186363"/>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1" name="Segnaposto data 6">
            <a:extLst>
              <a:ext uri="{FF2B5EF4-FFF2-40B4-BE49-F238E27FC236}">
                <a16:creationId xmlns:a16="http://schemas.microsoft.com/office/drawing/2014/main" id="{71F34533-9677-48AF-9374-976825F4BB7E}"/>
              </a:ext>
            </a:extLst>
          </p:cNvPr>
          <p:cNvSpPr>
            <a:spLocks noGrp="1"/>
          </p:cNvSpPr>
          <p:nvPr>
            <p:ph type="dt" sz="half" idx="10"/>
          </p:nvPr>
        </p:nvSpPr>
        <p:spPr>
          <a:xfrm>
            <a:off x="838200" y="6356350"/>
            <a:ext cx="2743200" cy="365125"/>
          </a:xfrm>
        </p:spPr>
        <p:txBody>
          <a:bodyPr rtlCol="0"/>
          <a:lstStyle>
            <a:lvl1pPr>
              <a:defRPr sz="900"/>
            </a:lvl1pPr>
          </a:lstStyle>
          <a:p>
            <a:pPr rtl="0"/>
            <a:r>
              <a:rPr lang="it-IT" noProof="0"/>
              <a:t>20XX</a:t>
            </a:r>
          </a:p>
        </p:txBody>
      </p:sp>
      <p:sp>
        <p:nvSpPr>
          <p:cNvPr id="22" name="Segnaposto piè di pagina 7">
            <a:extLst>
              <a:ext uri="{FF2B5EF4-FFF2-40B4-BE49-F238E27FC236}">
                <a16:creationId xmlns:a16="http://schemas.microsoft.com/office/drawing/2014/main" id="{4FAB8A26-B99E-4F96-8327-A932A14F2C03}"/>
              </a:ext>
            </a:extLst>
          </p:cNvPr>
          <p:cNvSpPr>
            <a:spLocks noGrp="1"/>
          </p:cNvSpPr>
          <p:nvPr>
            <p:ph type="ftr" sz="quarter" idx="11"/>
          </p:nvPr>
        </p:nvSpPr>
        <p:spPr>
          <a:xfrm>
            <a:off x="4038600" y="6356350"/>
            <a:ext cx="4114800" cy="365125"/>
          </a:xfrm>
        </p:spPr>
        <p:txBody>
          <a:bodyPr rtlCol="0"/>
          <a:lstStyle>
            <a:lvl1pPr>
              <a:defRPr sz="900"/>
            </a:lvl1pPr>
          </a:lstStyle>
          <a:p>
            <a:pPr rtl="0"/>
            <a:r>
              <a:rPr lang="it-IT" noProof="0"/>
              <a:t>Presentazione</a:t>
            </a:r>
          </a:p>
        </p:txBody>
      </p:sp>
      <p:sp>
        <p:nvSpPr>
          <p:cNvPr id="24" name="Segnaposto numero diapositiva 8">
            <a:extLst>
              <a:ext uri="{FF2B5EF4-FFF2-40B4-BE49-F238E27FC236}">
                <a16:creationId xmlns:a16="http://schemas.microsoft.com/office/drawing/2014/main" id="{EB0962D2-BCC3-48AB-A769-2A7327D29191}"/>
              </a:ext>
            </a:extLst>
          </p:cNvPr>
          <p:cNvSpPr>
            <a:spLocks noGrp="1"/>
          </p:cNvSpPr>
          <p:nvPr>
            <p:ph type="sldNum" sz="quarter" idx="12"/>
          </p:nvPr>
        </p:nvSpPr>
        <p:spPr>
          <a:xfrm>
            <a:off x="8610600" y="6356350"/>
            <a:ext cx="2743200" cy="365125"/>
          </a:xfrm>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1616316768"/>
      </p:ext>
    </p:extLst>
  </p:cSld>
  <p:clrMapOvr>
    <a:masterClrMapping/>
  </p:clrMapOvr>
  <p:extLst>
    <p:ext uri="{DCECCB84-F9BA-43D5-87BE-67443E8EF086}">
      <p15:sldGuideLst xmlns:p15="http://schemas.microsoft.com/office/powerpoint/2012/main">
        <p15:guide id="1" pos="300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hiusura">
    <p:bg>
      <p:bgPr>
        <a:solidFill>
          <a:schemeClr val="accent2"/>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4267200" y="1615736"/>
            <a:ext cx="4179570" cy="1524735"/>
          </a:xfrm>
        </p:spPr>
        <p:txBody>
          <a:bodyPr rtlCol="0" anchor="b">
            <a:noAutofit/>
          </a:bodyPr>
          <a:lstStyle>
            <a:lvl1pPr algn="l">
              <a:defRPr sz="3200" spc="150" baseline="0">
                <a:solidFill>
                  <a:schemeClr val="tx1">
                    <a:lumMod val="75000"/>
                    <a:lumOff val="25000"/>
                  </a:schemeClr>
                </a:solidFill>
              </a:defRPr>
            </a:lvl1pPr>
          </a:lstStyle>
          <a:p>
            <a:pPr rtl="0"/>
            <a:r>
              <a:rPr lang="it-IT" noProof="0"/>
              <a:t>FARE CLIC PER MODIFICARE LO STILE DEL TITOLO</a:t>
            </a:r>
          </a:p>
        </p:txBody>
      </p:sp>
      <p:sp>
        <p:nvSpPr>
          <p:cNvPr id="3" name="Sottotitolo 2">
            <a:extLst>
              <a:ext uri="{FF2B5EF4-FFF2-40B4-BE49-F238E27FC236}">
                <a16:creationId xmlns:a16="http://schemas.microsoft.com/office/drawing/2014/main" id="{55457758-A125-4CEA-A3D5-CBD010417BD2}"/>
              </a:ext>
            </a:extLst>
          </p:cNvPr>
          <p:cNvSpPr>
            <a:spLocks noGrp="1"/>
          </p:cNvSpPr>
          <p:nvPr>
            <p:ph type="subTitle" idx="1"/>
          </p:nvPr>
        </p:nvSpPr>
        <p:spPr>
          <a:xfrm>
            <a:off x="4267200" y="3238103"/>
            <a:ext cx="4179570" cy="2004161"/>
          </a:xfrm>
        </p:spPr>
        <p:txBody>
          <a:bodyPr rtlCol="0">
            <a:normAutofit/>
          </a:bodyPr>
          <a:lstStyle>
            <a:lvl1pPr marL="0" indent="0" algn="l">
              <a:lnSpc>
                <a:spcPct val="150000"/>
              </a:lnSpc>
              <a:buNone/>
              <a:defRPr sz="1400" spc="50" baseline="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Fare clic per modificare lo stile del sottotitolo dello schema</a:t>
            </a:r>
          </a:p>
        </p:txBody>
      </p:sp>
      <p:pic>
        <p:nvPicPr>
          <p:cNvPr id="6" name="Elemento grafico 5">
            <a:extLst>
              <a:ext uri="{FF2B5EF4-FFF2-40B4-BE49-F238E27FC236}">
                <a16:creationId xmlns:a16="http://schemas.microsoft.com/office/drawing/2014/main" id="{ED3361C9-310A-4255-A94E-B77588962DA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3176938" cy="6858000"/>
          </a:xfrm>
          <a:prstGeom prst="rect">
            <a:avLst/>
          </a:prstGeom>
        </p:spPr>
      </p:pic>
      <p:sp>
        <p:nvSpPr>
          <p:cNvPr id="9" name="Segnaposto data 6">
            <a:extLst>
              <a:ext uri="{FF2B5EF4-FFF2-40B4-BE49-F238E27FC236}">
                <a16:creationId xmlns:a16="http://schemas.microsoft.com/office/drawing/2014/main" id="{BF358517-D7B7-40D0-A9D0-B650C80898AC}"/>
              </a:ext>
            </a:extLst>
          </p:cNvPr>
          <p:cNvSpPr>
            <a:spLocks noGrp="1"/>
          </p:cNvSpPr>
          <p:nvPr>
            <p:ph type="dt" sz="half" idx="10"/>
          </p:nvPr>
        </p:nvSpPr>
        <p:spPr>
          <a:xfrm>
            <a:off x="4267200" y="6356350"/>
            <a:ext cx="1774371" cy="365125"/>
          </a:xfrm>
        </p:spPr>
        <p:txBody>
          <a:bodyPr rtlCol="0"/>
          <a:lstStyle>
            <a:lvl1pPr>
              <a:defRPr sz="900"/>
            </a:lvl1pPr>
          </a:lstStyle>
          <a:p>
            <a:pPr rtl="0"/>
            <a:r>
              <a:rPr lang="it-IT" noProof="0"/>
              <a:t>20XX</a:t>
            </a:r>
          </a:p>
        </p:txBody>
      </p:sp>
      <p:sp>
        <p:nvSpPr>
          <p:cNvPr id="10" name="Segnaposto piè di pagina 7">
            <a:extLst>
              <a:ext uri="{FF2B5EF4-FFF2-40B4-BE49-F238E27FC236}">
                <a16:creationId xmlns:a16="http://schemas.microsoft.com/office/drawing/2014/main" id="{6026D44C-0B39-4DE1-A0FC-5615DDAAE3CE}"/>
              </a:ext>
            </a:extLst>
          </p:cNvPr>
          <p:cNvSpPr>
            <a:spLocks noGrp="1"/>
          </p:cNvSpPr>
          <p:nvPr>
            <p:ph type="ftr" sz="quarter" idx="11"/>
          </p:nvPr>
        </p:nvSpPr>
        <p:spPr>
          <a:xfrm>
            <a:off x="6479721" y="6356350"/>
            <a:ext cx="2661557" cy="365125"/>
          </a:xfrm>
        </p:spPr>
        <p:txBody>
          <a:bodyPr rtlCol="0"/>
          <a:lstStyle>
            <a:lvl1pPr>
              <a:defRPr sz="900"/>
            </a:lvl1pPr>
          </a:lstStyle>
          <a:p>
            <a:pPr rtl="0"/>
            <a:r>
              <a:rPr lang="it-IT" noProof="0"/>
              <a:t>Presentazione</a:t>
            </a:r>
          </a:p>
        </p:txBody>
      </p:sp>
      <p:sp>
        <p:nvSpPr>
          <p:cNvPr id="11" name="Segnaposto numero diapositiva 8">
            <a:extLst>
              <a:ext uri="{FF2B5EF4-FFF2-40B4-BE49-F238E27FC236}">
                <a16:creationId xmlns:a16="http://schemas.microsoft.com/office/drawing/2014/main" id="{0F8222B4-B618-42C4-8BDB-D2E4DF2F22C3}"/>
              </a:ext>
            </a:extLst>
          </p:cNvPr>
          <p:cNvSpPr>
            <a:spLocks noGrp="1"/>
          </p:cNvSpPr>
          <p:nvPr>
            <p:ph type="sldNum" sz="quarter" idx="12"/>
          </p:nvPr>
        </p:nvSpPr>
        <p:spPr>
          <a:xfrm>
            <a:off x="9579428" y="6356350"/>
            <a:ext cx="1774371" cy="365125"/>
          </a:xfrm>
        </p:spPr>
        <p:txBody>
          <a:bodyPr rtlCol="0"/>
          <a:lstStyle>
            <a:lvl1pPr>
              <a:defRPr sz="900"/>
            </a:lvl1pPr>
          </a:lstStyle>
          <a:p>
            <a:pPr rtl="0"/>
            <a:fld id="{B5CEABB6-07DC-46E8-9B57-56EC44A396E5}" type="slidenum">
              <a:rPr lang="it-IT" noProof="0" smtClean="0"/>
              <a:t>‹N›</a:t>
            </a:fld>
            <a:endParaRPr lang="it-IT" noProof="0"/>
          </a:p>
        </p:txBody>
      </p:sp>
    </p:spTree>
    <p:extLst>
      <p:ext uri="{BB962C8B-B14F-4D97-AF65-F5344CB8AC3E}">
        <p14:creationId xmlns:p14="http://schemas.microsoft.com/office/powerpoint/2010/main" val="429355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8F4C17E5-24ED-44BC-BA50-02EF903552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it-IT" noProof="0"/>
              <a:t>Fare clic per modificare lo stile del titolo</a:t>
            </a:r>
          </a:p>
        </p:txBody>
      </p:sp>
      <p:sp>
        <p:nvSpPr>
          <p:cNvPr id="3" name="Segnaposto testo 2">
            <a:extLst>
              <a:ext uri="{FF2B5EF4-FFF2-40B4-BE49-F238E27FC236}">
                <a16:creationId xmlns:a16="http://schemas.microsoft.com/office/drawing/2014/main" id="{4833D101-3AF0-4F06-90ED-B83615C36C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a:extLst>
              <a:ext uri="{FF2B5EF4-FFF2-40B4-BE49-F238E27FC236}">
                <a16:creationId xmlns:a16="http://schemas.microsoft.com/office/drawing/2014/main" id="{C2AE9FDE-AF95-49F8-A927-35A23C9E65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r>
              <a:rPr lang="it-IT" noProof="0"/>
              <a:t>20XX</a:t>
            </a:r>
          </a:p>
        </p:txBody>
      </p:sp>
      <p:sp>
        <p:nvSpPr>
          <p:cNvPr id="5" name="Segnaposto piè di pagina 4">
            <a:extLst>
              <a:ext uri="{FF2B5EF4-FFF2-40B4-BE49-F238E27FC236}">
                <a16:creationId xmlns:a16="http://schemas.microsoft.com/office/drawing/2014/main" id="{CC2E900D-8FF9-4E80-860D-89C2D3B4E4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rtl="0"/>
            <a:r>
              <a:rPr lang="it-IT" noProof="0"/>
              <a:t>Presentazione</a:t>
            </a:r>
          </a:p>
        </p:txBody>
      </p:sp>
      <p:sp>
        <p:nvSpPr>
          <p:cNvPr id="6" name="Segnaposto numero diapositiva 5">
            <a:extLst>
              <a:ext uri="{FF2B5EF4-FFF2-40B4-BE49-F238E27FC236}">
                <a16:creationId xmlns:a16="http://schemas.microsoft.com/office/drawing/2014/main" id="{F1A66A0C-1415-46A3-A1FF-BE18C70873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B5CEABB6-07DC-46E8-9B57-56EC44A396E5}" type="slidenum">
              <a:rPr lang="it-IT" noProof="0" smtClean="0"/>
              <a:pPr rtl="0"/>
              <a:t>‹N›</a:t>
            </a:fld>
            <a:endParaRPr lang="it-IT" noProof="0"/>
          </a:p>
        </p:txBody>
      </p:sp>
    </p:spTree>
    <p:extLst>
      <p:ext uri="{BB962C8B-B14F-4D97-AF65-F5344CB8AC3E}">
        <p14:creationId xmlns:p14="http://schemas.microsoft.com/office/powerpoint/2010/main" val="192845213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0" r:id="rId3"/>
    <p:sldLayoutId id="2147483688" r:id="rId4"/>
    <p:sldLayoutId id="2147483694" r:id="rId5"/>
    <p:sldLayoutId id="2147483697" r:id="rId6"/>
    <p:sldLayoutId id="2147483673" r:id="rId7"/>
    <p:sldLayoutId id="2147483676" r:id="rId8"/>
    <p:sldLayoutId id="2147483672" r:id="rId9"/>
    <p:sldLayoutId id="2147483699" r:id="rId10"/>
    <p:sldLayoutId id="2147483671" r:id="rId11"/>
    <p:sldLayoutId id="2147483700" r:id="rId12"/>
    <p:sldLayoutId id="2147483692" r:id="rId13"/>
    <p:sldLayoutId id="2147483681" r:id="rId14"/>
    <p:sldLayoutId id="2147483674" r:id="rId15"/>
    <p:sldLayoutId id="2147483675" r:id="rId16"/>
    <p:sldLayoutId id="2147483696" r:id="rId17"/>
    <p:sldLayoutId id="2147483677" r:id="rId18"/>
    <p:sldLayoutId id="2147483678" r:id="rId19"/>
  </p:sldLayoutIdLst>
  <p:hf hdr="0"/>
  <p:txStyles>
    <p:titleStyle>
      <a:lvl1pPr algn="l" defTabSz="914400" rtl="0" eaLnBrk="1" latinLnBrk="0" hangingPunct="1">
        <a:lnSpc>
          <a:spcPct val="90000"/>
        </a:lnSpc>
        <a:spcBef>
          <a:spcPct val="0"/>
        </a:spcBef>
        <a:buNone/>
        <a:defRPr sz="4400" kern="1200" cap="all" baseline="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chart" Target="../charts/chart1.xml"/><Relationship Id="rId1" Type="http://schemas.openxmlformats.org/officeDocument/2006/relationships/slideLayout" Target="../slideLayouts/slideLayout9.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image" Target="../media/image31.png"/><Relationship Id="rId4" Type="http://schemas.openxmlformats.org/officeDocument/2006/relationships/chart" Target="../charts/chart3.xml"/><Relationship Id="rId9"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1.png"/><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8" Type="http://schemas.openxmlformats.org/officeDocument/2006/relationships/image" Target="../media/image40.sv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svg"/><Relationship Id="rId2" Type="http://schemas.openxmlformats.org/officeDocument/2006/relationships/image" Target="../media/image31.png"/><Relationship Id="rId16" Type="http://schemas.openxmlformats.org/officeDocument/2006/relationships/image" Target="../media/image48.svg"/><Relationship Id="rId1" Type="http://schemas.openxmlformats.org/officeDocument/2006/relationships/slideLayout" Target="../slideLayouts/slideLayout5.xml"/><Relationship Id="rId6" Type="http://schemas.openxmlformats.org/officeDocument/2006/relationships/image" Target="../media/image38.svg"/><Relationship Id="rId11" Type="http://schemas.openxmlformats.org/officeDocument/2006/relationships/image" Target="../media/image43.png"/><Relationship Id="rId5" Type="http://schemas.openxmlformats.org/officeDocument/2006/relationships/image" Target="../media/image37.png"/><Relationship Id="rId15" Type="http://schemas.openxmlformats.org/officeDocument/2006/relationships/image" Target="../media/image4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 Id="rId14" Type="http://schemas.openxmlformats.org/officeDocument/2006/relationships/image" Target="../media/image46.svg"/></Relationships>
</file>

<file path=ppt/slides/_rels/slide1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svg"/><Relationship Id="rId7" Type="http://schemas.openxmlformats.org/officeDocument/2006/relationships/image" Target="../media/image54.svg"/><Relationship Id="rId2" Type="http://schemas.openxmlformats.org/officeDocument/2006/relationships/image" Target="../media/image49.png"/><Relationship Id="rId1" Type="http://schemas.openxmlformats.org/officeDocument/2006/relationships/slideLayout" Target="../slideLayouts/slideLayout9.xml"/><Relationship Id="rId6" Type="http://schemas.openxmlformats.org/officeDocument/2006/relationships/image" Target="../media/image53.png"/><Relationship Id="rId5" Type="http://schemas.openxmlformats.org/officeDocument/2006/relationships/image" Target="../media/image52.svg"/><Relationship Id="rId10" Type="http://schemas.openxmlformats.org/officeDocument/2006/relationships/image" Target="../media/image31.png"/><Relationship Id="rId4" Type="http://schemas.openxmlformats.org/officeDocument/2006/relationships/image" Target="../media/image51.png"/><Relationship Id="rId9"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6815C6-3AD0-46E6-A74A-1967BD91AF50}"/>
              </a:ext>
            </a:extLst>
          </p:cNvPr>
          <p:cNvSpPr>
            <a:spLocks noGrp="1"/>
          </p:cNvSpPr>
          <p:nvPr>
            <p:ph type="ctrTitle"/>
          </p:nvPr>
        </p:nvSpPr>
        <p:spPr>
          <a:xfrm>
            <a:off x="6980940" y="4031045"/>
            <a:ext cx="4583969" cy="1023511"/>
          </a:xfrm>
        </p:spPr>
        <p:txBody>
          <a:bodyPr rtlCol="0"/>
          <a:lstStyle/>
          <a:p>
            <a:pPr marL="0" marR="0">
              <a:spcBef>
                <a:spcPts val="0"/>
              </a:spcBef>
              <a:spcAft>
                <a:spcPts val="0"/>
              </a:spcAft>
            </a:pPr>
            <a:r>
              <a:rPr lang="it-IT" dirty="0">
                <a:solidFill>
                  <a:srgbClr val="262626"/>
                </a:solidFill>
                <a:effectLst/>
                <a:ea typeface="Times New Roman" panose="02020603050405020304" pitchFamily="18" charset="0"/>
                <a:cs typeface="Times New Roman" panose="02020603050405020304" pitchFamily="18" charset="0"/>
              </a:rPr>
              <a:t>Commissione </a:t>
            </a:r>
            <a:r>
              <a:rPr lang="it-IT" dirty="0" err="1">
                <a:solidFill>
                  <a:srgbClr val="262626"/>
                </a:solidFill>
                <a:effectLst/>
                <a:ea typeface="Times New Roman" panose="02020603050405020304" pitchFamily="18" charset="0"/>
                <a:cs typeface="Times New Roman" panose="02020603050405020304" pitchFamily="18" charset="0"/>
              </a:rPr>
              <a:t>InterministeriAle</a:t>
            </a:r>
            <a:r>
              <a:rPr lang="it-IT" dirty="0">
                <a:solidFill>
                  <a:srgbClr val="262626"/>
                </a:solidFill>
                <a:effectLst/>
                <a:ea typeface="Times New Roman" panose="02020603050405020304" pitchFamily="18" charset="0"/>
                <a:cs typeface="Times New Roman" panose="02020603050405020304" pitchFamily="18" charset="0"/>
              </a:rPr>
              <a:t> per la Giustizia nel Sud</a:t>
            </a:r>
          </a:p>
        </p:txBody>
      </p:sp>
      <p:sp>
        <p:nvSpPr>
          <p:cNvPr id="3" name="Sottotitolo 2">
            <a:extLst>
              <a:ext uri="{FF2B5EF4-FFF2-40B4-BE49-F238E27FC236}">
                <a16:creationId xmlns:a16="http://schemas.microsoft.com/office/drawing/2014/main" id="{1901B20D-4C28-4DA3-ABBD-718C22A5E58B}"/>
              </a:ext>
            </a:extLst>
          </p:cNvPr>
          <p:cNvSpPr>
            <a:spLocks noGrp="1"/>
          </p:cNvSpPr>
          <p:nvPr>
            <p:ph type="subTitle" idx="1"/>
          </p:nvPr>
        </p:nvSpPr>
        <p:spPr>
          <a:xfrm>
            <a:off x="6980940" y="5171111"/>
            <a:ext cx="4941770" cy="634885"/>
          </a:xfrm>
        </p:spPr>
        <p:txBody>
          <a:bodyPr rtlCol="0">
            <a:normAutofit fontScale="77500" lnSpcReduction="20000"/>
          </a:bodyPr>
          <a:lstStyle/>
          <a:p>
            <a:pPr rtl="0"/>
            <a:r>
              <a:rPr lang="it-IT" sz="1400" dirty="0"/>
              <a:t>PRESENTAZIONE </a:t>
            </a:r>
          </a:p>
          <a:p>
            <a:pPr rtl="0"/>
            <a:r>
              <a:rPr lang="it-IT" sz="1400" dirty="0"/>
              <a:t>Sintesi della diagnosi e degli interventi  nonché  degli obiettivi per la  fase di attuazione</a:t>
            </a:r>
          </a:p>
        </p:txBody>
      </p:sp>
      <p:grpSp>
        <p:nvGrpSpPr>
          <p:cNvPr id="5" name="Gruppo 4">
            <a:extLst>
              <a:ext uri="{FF2B5EF4-FFF2-40B4-BE49-F238E27FC236}">
                <a16:creationId xmlns:a16="http://schemas.microsoft.com/office/drawing/2014/main" id="{97F7DBC3-B04C-4EFD-9908-5FCDD91256BF}"/>
              </a:ext>
            </a:extLst>
          </p:cNvPr>
          <p:cNvGrpSpPr/>
          <p:nvPr/>
        </p:nvGrpSpPr>
        <p:grpSpPr>
          <a:xfrm>
            <a:off x="744048" y="1936498"/>
            <a:ext cx="3637280" cy="4189095"/>
            <a:chOff x="0" y="0"/>
            <a:chExt cx="5813404" cy="6858001"/>
          </a:xfrm>
          <a:noFill/>
        </p:grpSpPr>
        <p:pic>
          <p:nvPicPr>
            <p:cNvPr id="6" name="Immagine 5">
              <a:extLst>
                <a:ext uri="{FF2B5EF4-FFF2-40B4-BE49-F238E27FC236}">
                  <a16:creationId xmlns:a16="http://schemas.microsoft.com/office/drawing/2014/main" id="{5D03A200-D1D5-41B9-90A7-AADE82D933D1}"/>
                </a:ext>
              </a:extLst>
            </p:cNvPr>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5813404" cy="6858001"/>
            </a:xfrm>
            <a:prstGeom prst="rect">
              <a:avLst/>
            </a:prstGeom>
            <a:grpFill/>
          </p:spPr>
        </p:pic>
        <p:pic>
          <p:nvPicPr>
            <p:cNvPr id="7" name="Immagine 6">
              <a:extLst>
                <a:ext uri="{FF2B5EF4-FFF2-40B4-BE49-F238E27FC236}">
                  <a16:creationId xmlns:a16="http://schemas.microsoft.com/office/drawing/2014/main" id="{17EABED5-760D-432C-9C7D-11B5D2923D56}"/>
                </a:ext>
              </a:extLst>
            </p:cNvPr>
            <p:cNvPicPr>
              <a:picLocks noChangeAspect="1"/>
            </p:cNvPicPr>
            <p:nvPr/>
          </p:nvPicPr>
          <p:blipFill rotWithShape="1">
            <a:blip r:embed="rId4">
              <a:duotone>
                <a:schemeClr val="accent5">
                  <a:shade val="45000"/>
                  <a:satMod val="135000"/>
                </a:schemeClr>
                <a:prstClr val="white"/>
              </a:duotone>
              <a:extLst>
                <a:ext uri="{28A0092B-C50C-407E-A947-70E740481C1C}">
                  <a14:useLocalDpi xmlns:a14="http://schemas.microsoft.com/office/drawing/2010/main" val="0"/>
                </a:ext>
              </a:extLst>
            </a:blip>
            <a:srcRect l="46595" t="83348" r="25190" b="420"/>
            <a:stretch/>
          </p:blipFill>
          <p:spPr>
            <a:xfrm>
              <a:off x="2720478" y="5689816"/>
              <a:ext cx="1624013" cy="1103472"/>
            </a:xfrm>
            <a:prstGeom prst="rect">
              <a:avLst/>
            </a:prstGeom>
            <a:grpFill/>
          </p:spPr>
        </p:pic>
        <p:pic>
          <p:nvPicPr>
            <p:cNvPr id="8" name="Immagine 7">
              <a:extLst>
                <a:ext uri="{FF2B5EF4-FFF2-40B4-BE49-F238E27FC236}">
                  <a16:creationId xmlns:a16="http://schemas.microsoft.com/office/drawing/2014/main" id="{1D1B90F0-654B-4729-8153-4A2C099127B0}"/>
                </a:ext>
              </a:extLst>
            </p:cNvPr>
            <p:cNvPicPr>
              <a:picLocks noChangeAspect="1"/>
            </p:cNvPicPr>
            <p:nvPr/>
          </p:nvPicPr>
          <p:blipFill rotWithShape="1">
            <a:blip r:embed="rId4">
              <a:duotone>
                <a:schemeClr val="accent5">
                  <a:shade val="45000"/>
                  <a:satMod val="135000"/>
                </a:schemeClr>
                <a:prstClr val="white"/>
              </a:duotone>
              <a:extLst>
                <a:ext uri="{28A0092B-C50C-407E-A947-70E740481C1C}">
                  <a14:useLocalDpi xmlns:a14="http://schemas.microsoft.com/office/drawing/2010/main" val="0"/>
                </a:ext>
              </a:extLst>
            </a:blip>
            <a:srcRect l="12493" t="56042" r="70131" b="19310"/>
            <a:stretch/>
          </p:blipFill>
          <p:spPr>
            <a:xfrm>
              <a:off x="735709" y="3826778"/>
              <a:ext cx="1000125" cy="1675598"/>
            </a:xfrm>
            <a:prstGeom prst="rect">
              <a:avLst/>
            </a:prstGeom>
            <a:grpFill/>
          </p:spPr>
        </p:pic>
      </p:grpSp>
      <p:pic>
        <p:nvPicPr>
          <p:cNvPr id="9" name="Immagine 8">
            <a:extLst>
              <a:ext uri="{FF2B5EF4-FFF2-40B4-BE49-F238E27FC236}">
                <a16:creationId xmlns:a16="http://schemas.microsoft.com/office/drawing/2014/main" id="{EC50AE0C-E181-4C70-B253-3539E627CA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67942" y="3181340"/>
            <a:ext cx="857250" cy="977265"/>
          </a:xfrm>
          <a:prstGeom prst="rect">
            <a:avLst/>
          </a:prstGeom>
        </p:spPr>
      </p:pic>
      <p:sp>
        <p:nvSpPr>
          <p:cNvPr id="10" name="Sottotitolo 2">
            <a:extLst>
              <a:ext uri="{FF2B5EF4-FFF2-40B4-BE49-F238E27FC236}">
                <a16:creationId xmlns:a16="http://schemas.microsoft.com/office/drawing/2014/main" id="{9CA3DF4B-F634-4541-8F14-8F4E76BE3A16}"/>
              </a:ext>
            </a:extLst>
          </p:cNvPr>
          <p:cNvSpPr txBox="1">
            <a:spLocks/>
          </p:cNvSpPr>
          <p:nvPr/>
        </p:nvSpPr>
        <p:spPr>
          <a:xfrm>
            <a:off x="6980940" y="5887734"/>
            <a:ext cx="4941770" cy="39666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panose="020B0604020202020204" pitchFamily="34" charset="0"/>
              <a:buNone/>
              <a:defRPr sz="1600" kern="1200">
                <a:solidFill>
                  <a:schemeClr val="tx1">
                    <a:lumMod val="75000"/>
                    <a:lumOff val="2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t-IT" sz="1200" dirty="0"/>
              <a:t>Roma  3/3/2022</a:t>
            </a:r>
          </a:p>
        </p:txBody>
      </p:sp>
    </p:spTree>
    <p:extLst>
      <p:ext uri="{BB962C8B-B14F-4D97-AF65-F5344CB8AC3E}">
        <p14:creationId xmlns:p14="http://schemas.microsoft.com/office/powerpoint/2010/main" val="1642425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19F29B-F233-48AF-8261-F33A4E079E3E}"/>
              </a:ext>
              <a:ext uri="{C183D7F6-B498-43B3-948B-1728B52AA6E4}">
                <adec:decorative xmlns:adec="http://schemas.microsoft.com/office/drawing/2017/decorative" val="0"/>
              </a:ext>
            </a:extLst>
          </p:cNvPr>
          <p:cNvSpPr>
            <a:spLocks noGrp="1"/>
          </p:cNvSpPr>
          <p:nvPr>
            <p:ph type="title"/>
          </p:nvPr>
        </p:nvSpPr>
        <p:spPr>
          <a:xfrm>
            <a:off x="1049414" y="790113"/>
            <a:ext cx="3171825" cy="1325563"/>
          </a:xfrm>
        </p:spPr>
        <p:txBody>
          <a:bodyPr rtlCol="0"/>
          <a:lstStyle/>
          <a:p>
            <a:pPr rtl="0"/>
            <a:r>
              <a:rPr lang="it-IT" dirty="0"/>
              <a:t>PREMESSA</a:t>
            </a:r>
          </a:p>
        </p:txBody>
      </p:sp>
      <p:sp>
        <p:nvSpPr>
          <p:cNvPr id="3" name="Sottotitolo 2">
            <a:extLst>
              <a:ext uri="{FF2B5EF4-FFF2-40B4-BE49-F238E27FC236}">
                <a16:creationId xmlns:a16="http://schemas.microsoft.com/office/drawing/2014/main" id="{35E3EA69-4E0E-41BD-8095-A124225A2647}"/>
              </a:ext>
              <a:ext uri="{C183D7F6-B498-43B3-948B-1728B52AA6E4}">
                <adec:decorative xmlns:adec="http://schemas.microsoft.com/office/drawing/2017/decorative" val="0"/>
              </a:ext>
            </a:extLst>
          </p:cNvPr>
          <p:cNvSpPr>
            <a:spLocks noGrp="1"/>
          </p:cNvSpPr>
          <p:nvPr>
            <p:ph idx="1"/>
          </p:nvPr>
        </p:nvSpPr>
        <p:spPr>
          <a:xfrm>
            <a:off x="1049414" y="2228296"/>
            <a:ext cx="4161777" cy="3426780"/>
          </a:xfrm>
        </p:spPr>
        <p:txBody>
          <a:bodyPr rtlCol="0">
            <a:normAutofit fontScale="92500" lnSpcReduction="10000"/>
          </a:bodyPr>
          <a:lstStyle/>
          <a:p>
            <a:pPr algn="just"/>
            <a:r>
              <a:rPr lang="it-IT" dirty="0"/>
              <a:t>Nel documento che segue si sintetizzano la diagnosi e le proposte della Commissione Interministeriale per la Giustizia nel Sud e Isole (d’ora in poi «Sud») e gli interventi che si stanno deliberando grazie al lavoro del Tavolo Tecnico Attuativo, voluto dalla Ministra  per il Sud e la Coesione Territoriale  e dalla Ministra della Giustizia per dare concretezza e attivare, fin da subito, la fase di realizzazione di quanto proposto.</a:t>
            </a:r>
          </a:p>
          <a:p>
            <a:pPr algn="just"/>
            <a:r>
              <a:rPr lang="it-IT" dirty="0"/>
              <a:t>Si indicano anche alcune tipologie, caratteristiche e modalità di realizzazione degli interventi in coerenza con la necessità, a fronte della straordinarietà della posta in gioco non solo per il Sud ma per l’intero Paese, di avviare e portare a compimento un vero e proprio «Piano strategico per la Giustizia nel Sud».</a:t>
            </a:r>
          </a:p>
        </p:txBody>
      </p:sp>
      <p:sp>
        <p:nvSpPr>
          <p:cNvPr id="6" name="Segnaposto data 5">
            <a:extLst>
              <a:ext uri="{FF2B5EF4-FFF2-40B4-BE49-F238E27FC236}">
                <a16:creationId xmlns:a16="http://schemas.microsoft.com/office/drawing/2014/main" id="{B69DF042-37C5-4E09-AA4C-AA66649C9533}"/>
              </a:ext>
            </a:extLst>
          </p:cNvPr>
          <p:cNvSpPr>
            <a:spLocks noGrp="1"/>
          </p:cNvSpPr>
          <p:nvPr>
            <p:ph type="dt" sz="half" idx="10"/>
          </p:nvPr>
        </p:nvSpPr>
        <p:spPr>
          <a:xfrm>
            <a:off x="278077" y="6267799"/>
            <a:ext cx="985157" cy="365125"/>
          </a:xfrm>
        </p:spPr>
        <p:txBody>
          <a:bodyPr rtlCol="0"/>
          <a:lstStyle/>
          <a:p>
            <a:pPr rtl="0"/>
            <a:r>
              <a:rPr lang="it-IT" dirty="0"/>
              <a:t>02/2022</a:t>
            </a:r>
          </a:p>
        </p:txBody>
      </p:sp>
      <p:sp>
        <p:nvSpPr>
          <p:cNvPr id="5" name="Segnaposto piè di pagina 4">
            <a:extLst>
              <a:ext uri="{FF2B5EF4-FFF2-40B4-BE49-F238E27FC236}">
                <a16:creationId xmlns:a16="http://schemas.microsoft.com/office/drawing/2014/main" id="{AF29EA23-F34E-486A-B8B2-0C3019266975}"/>
              </a:ext>
            </a:extLst>
          </p:cNvPr>
          <p:cNvSpPr>
            <a:spLocks noGrp="1"/>
          </p:cNvSpPr>
          <p:nvPr>
            <p:ph type="ftr" sz="quarter" idx="11"/>
          </p:nvPr>
        </p:nvSpPr>
        <p:spPr>
          <a:xfrm>
            <a:off x="4049803" y="6338533"/>
            <a:ext cx="2834071" cy="365125"/>
          </a:xfrm>
        </p:spPr>
        <p:txBody>
          <a:bodyPr rtlCol="0"/>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4" name="Segnaposto numero diapositiva 3">
            <a:extLst>
              <a:ext uri="{FF2B5EF4-FFF2-40B4-BE49-F238E27FC236}">
                <a16:creationId xmlns:a16="http://schemas.microsoft.com/office/drawing/2014/main" id="{328F602C-7F98-4C02-99D4-ED65E00D66A4}"/>
              </a:ext>
            </a:extLst>
          </p:cNvPr>
          <p:cNvSpPr>
            <a:spLocks noGrp="1"/>
          </p:cNvSpPr>
          <p:nvPr>
            <p:ph type="sldNum" sz="quarter" idx="12"/>
          </p:nvPr>
        </p:nvSpPr>
        <p:spPr>
          <a:xfrm>
            <a:off x="5536305" y="6356350"/>
            <a:ext cx="987552" cy="365125"/>
          </a:xfrm>
        </p:spPr>
        <p:txBody>
          <a:bodyPr rtlCol="0"/>
          <a:lstStyle/>
          <a:p>
            <a:pPr rtl="0"/>
            <a:fld id="{19B51A1E-902D-48AF-9020-955120F399B6}" type="slidenum">
              <a:rPr lang="it-IT" smtClean="0"/>
              <a:pPr/>
              <a:t>2</a:t>
            </a:fld>
            <a:endParaRPr lang="it-IT"/>
          </a:p>
        </p:txBody>
      </p:sp>
      <p:pic>
        <p:nvPicPr>
          <p:cNvPr id="7" name="Immagine 6">
            <a:extLst>
              <a:ext uri="{FF2B5EF4-FFF2-40B4-BE49-F238E27FC236}">
                <a16:creationId xmlns:a16="http://schemas.microsoft.com/office/drawing/2014/main" id="{27920381-FFE6-4958-BE25-10632F5DE6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010" y="225076"/>
            <a:ext cx="495646" cy="565037"/>
          </a:xfrm>
          <a:prstGeom prst="rect">
            <a:avLst/>
          </a:prstGeom>
        </p:spPr>
      </p:pic>
    </p:spTree>
    <p:extLst>
      <p:ext uri="{BB962C8B-B14F-4D97-AF65-F5344CB8AC3E}">
        <p14:creationId xmlns:p14="http://schemas.microsoft.com/office/powerpoint/2010/main" val="2243494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B0F6482-CBD4-41F6-9C4B-F5CE3AF2C41F}"/>
              </a:ext>
            </a:extLst>
          </p:cNvPr>
          <p:cNvSpPr>
            <a:spLocks noGrp="1"/>
          </p:cNvSpPr>
          <p:nvPr>
            <p:ph type="title"/>
          </p:nvPr>
        </p:nvSpPr>
        <p:spPr>
          <a:xfrm>
            <a:off x="84285" y="4336021"/>
            <a:ext cx="2149311" cy="1790595"/>
          </a:xfrm>
        </p:spPr>
        <p:txBody>
          <a:bodyPr>
            <a:normAutofit/>
          </a:bodyPr>
          <a:lstStyle/>
          <a:p>
            <a:r>
              <a:rPr lang="it-IT" sz="2000" dirty="0"/>
              <a:t>Le attività di indagine e studio</a:t>
            </a:r>
            <a:br>
              <a:rPr lang="it-IT" sz="2000" dirty="0"/>
            </a:br>
            <a:r>
              <a:rPr lang="it-IT" sz="2000" dirty="0"/>
              <a:t>della </a:t>
            </a:r>
            <a:r>
              <a:rPr lang="it-IT" sz="2000" dirty="0" err="1"/>
              <a:t>CommissioNe</a:t>
            </a:r>
            <a:endParaRPr lang="it-IT" sz="2000" dirty="0"/>
          </a:p>
        </p:txBody>
      </p:sp>
      <p:sp>
        <p:nvSpPr>
          <p:cNvPr id="3" name="Segnaposto testo 2">
            <a:extLst>
              <a:ext uri="{FF2B5EF4-FFF2-40B4-BE49-F238E27FC236}">
                <a16:creationId xmlns:a16="http://schemas.microsoft.com/office/drawing/2014/main" id="{23E676CA-CF31-4E50-BCF4-71629CE9539F}"/>
              </a:ext>
            </a:extLst>
          </p:cNvPr>
          <p:cNvSpPr>
            <a:spLocks noGrp="1"/>
          </p:cNvSpPr>
          <p:nvPr>
            <p:ph type="body" sz="quarter" idx="13"/>
          </p:nvPr>
        </p:nvSpPr>
        <p:spPr>
          <a:xfrm>
            <a:off x="2397780" y="194703"/>
            <a:ext cx="8477365" cy="819486"/>
          </a:xfrm>
        </p:spPr>
        <p:txBody>
          <a:bodyPr>
            <a:normAutofit fontScale="92500" lnSpcReduction="20000"/>
          </a:bodyPr>
          <a:lstStyle/>
          <a:p>
            <a:r>
              <a:rPr lang="it-IT" sz="1800" dirty="0"/>
              <a:t>METODO DI LAVORO:</a:t>
            </a:r>
          </a:p>
          <a:p>
            <a:r>
              <a:rPr lang="it-IT" sz="1800" dirty="0"/>
              <a:t>-Studio dei dati e dei progetti delle articolazioni del Ministero della Giustizia</a:t>
            </a:r>
          </a:p>
        </p:txBody>
      </p:sp>
      <p:sp>
        <p:nvSpPr>
          <p:cNvPr id="4" name="Segnaposto testo 3">
            <a:extLst>
              <a:ext uri="{FF2B5EF4-FFF2-40B4-BE49-F238E27FC236}">
                <a16:creationId xmlns:a16="http://schemas.microsoft.com/office/drawing/2014/main" id="{94018202-8A0F-4ACC-89DD-5286BF6ACE6B}"/>
              </a:ext>
            </a:extLst>
          </p:cNvPr>
          <p:cNvSpPr>
            <a:spLocks noGrp="1"/>
          </p:cNvSpPr>
          <p:nvPr>
            <p:ph type="body" sz="quarter" idx="15"/>
          </p:nvPr>
        </p:nvSpPr>
        <p:spPr>
          <a:xfrm>
            <a:off x="2389000" y="864833"/>
            <a:ext cx="9179511" cy="1433044"/>
          </a:xfrm>
        </p:spPr>
        <p:txBody>
          <a:bodyPr>
            <a:normAutofit/>
          </a:bodyPr>
          <a:lstStyle/>
          <a:p>
            <a:pPr algn="just"/>
            <a:r>
              <a:rPr lang="it-IT" sz="1200" dirty="0">
                <a:latin typeface="+mj-lt"/>
              </a:rPr>
              <a:t>Sono stati esaminati: </a:t>
            </a:r>
            <a:r>
              <a:rPr lang="it-IT" sz="1200" b="1" dirty="0">
                <a:latin typeface="+mj-lt"/>
              </a:rPr>
              <a:t>i progetti </a:t>
            </a:r>
            <a:r>
              <a:rPr lang="it-IT" sz="1200" dirty="0">
                <a:latin typeface="+mj-lt"/>
              </a:rPr>
              <a:t>segnalati dagli uffici ministeriali, i </a:t>
            </a:r>
            <a:r>
              <a:rPr lang="it-IT" sz="1200" b="1" dirty="0">
                <a:latin typeface="+mj-lt"/>
              </a:rPr>
              <a:t>dati</a:t>
            </a:r>
            <a:r>
              <a:rPr lang="it-IT" sz="1200" dirty="0">
                <a:latin typeface="+mj-lt"/>
              </a:rPr>
              <a:t> relativi </a:t>
            </a:r>
            <a:r>
              <a:rPr lang="it-IT" sz="1200" dirty="0">
                <a:effectLst/>
                <a:latin typeface="+mj-lt"/>
                <a:ea typeface="Calibri" panose="020F0502020204030204" pitchFamily="34" charset="0"/>
                <a:cs typeface="Times New Roman" panose="02020603050405020304" pitchFamily="18" charset="0"/>
              </a:rPr>
              <a:t>al tasso di scopertura delle piante organiche, i dati sulle </a:t>
            </a:r>
            <a:r>
              <a:rPr lang="it-IT" sz="1200" b="1" dirty="0">
                <a:effectLst/>
                <a:latin typeface="+mj-lt"/>
                <a:ea typeface="Calibri" panose="020F0502020204030204" pitchFamily="34" charset="0"/>
                <a:cs typeface="Times New Roman" panose="02020603050405020304" pitchFamily="18" charset="0"/>
              </a:rPr>
              <a:t>pendenze e sui flussi </a:t>
            </a:r>
            <a:r>
              <a:rPr lang="it-IT" sz="1200" dirty="0">
                <a:effectLst/>
                <a:latin typeface="+mj-lt"/>
                <a:ea typeface="Calibri" panose="020F0502020204030204" pitchFamily="34" charset="0"/>
                <a:cs typeface="Times New Roman" panose="02020603050405020304" pitchFamily="18" charset="0"/>
              </a:rPr>
              <a:t>dei procedimenti, la diffusione della mediazione civile, i dati sul </a:t>
            </a:r>
            <a:r>
              <a:rPr lang="it-IT" sz="1200" i="1" dirty="0" err="1">
                <a:effectLst/>
                <a:latin typeface="+mj-lt"/>
                <a:ea typeface="Calibri" panose="020F0502020204030204" pitchFamily="34" charset="0"/>
                <a:cs typeface="Times New Roman" panose="02020603050405020304" pitchFamily="18" charset="0"/>
              </a:rPr>
              <a:t>disposition</a:t>
            </a:r>
            <a:r>
              <a:rPr lang="it-IT" sz="1200" i="1" dirty="0">
                <a:effectLst/>
                <a:latin typeface="+mj-lt"/>
                <a:ea typeface="Calibri" panose="020F0502020204030204" pitchFamily="34" charset="0"/>
                <a:cs typeface="Times New Roman" panose="02020603050405020304" pitchFamily="18" charset="0"/>
              </a:rPr>
              <a:t>  time</a:t>
            </a:r>
            <a:r>
              <a:rPr lang="it-IT" sz="1200" dirty="0">
                <a:effectLst/>
                <a:latin typeface="+mj-lt"/>
                <a:ea typeface="Calibri" panose="020F0502020204030204" pitchFamily="34" charset="0"/>
                <a:cs typeface="Times New Roman" panose="02020603050405020304" pitchFamily="18" charset="0"/>
              </a:rPr>
              <a:t> e sul </a:t>
            </a:r>
            <a:r>
              <a:rPr lang="it-IT" sz="1200" i="1" dirty="0">
                <a:effectLst/>
                <a:latin typeface="+mj-lt"/>
                <a:ea typeface="Calibri" panose="020F0502020204030204" pitchFamily="34" charset="0"/>
                <a:cs typeface="Times New Roman" panose="02020603050405020304" pitchFamily="18" charset="0"/>
              </a:rPr>
              <a:t>clearance rate</a:t>
            </a:r>
            <a:r>
              <a:rPr lang="it-IT" sz="1200" dirty="0">
                <a:effectLst/>
                <a:latin typeface="+mj-lt"/>
                <a:ea typeface="Calibri" panose="020F0502020204030204" pitchFamily="34" charset="0"/>
                <a:cs typeface="Times New Roman" panose="02020603050405020304" pitchFamily="18" charset="0"/>
              </a:rPr>
              <a:t>. Sono state acquisite informazioni inerenti ai progetti </a:t>
            </a:r>
            <a:r>
              <a:rPr lang="it-IT" sz="1200" i="1" dirty="0" err="1">
                <a:effectLst/>
                <a:latin typeface="+mj-lt"/>
                <a:ea typeface="Calibri" panose="020F0502020204030204" pitchFamily="34" charset="0"/>
                <a:cs typeface="Times New Roman" panose="02020603050405020304" pitchFamily="18" charset="0"/>
              </a:rPr>
              <a:t>Pon</a:t>
            </a:r>
            <a:r>
              <a:rPr lang="it-IT" sz="1200" i="1" dirty="0">
                <a:effectLst/>
                <a:latin typeface="+mj-lt"/>
                <a:ea typeface="Calibri" panose="020F0502020204030204" pitchFamily="34" charset="0"/>
                <a:cs typeface="Times New Roman" panose="02020603050405020304" pitchFamily="18" charset="0"/>
              </a:rPr>
              <a:t> Governance</a:t>
            </a:r>
            <a:r>
              <a:rPr lang="it-IT" sz="1200" dirty="0">
                <a:effectLst/>
                <a:latin typeface="+mj-lt"/>
                <a:ea typeface="Calibri" panose="020F0502020204030204" pitchFamily="34" charset="0"/>
                <a:cs typeface="Times New Roman" panose="02020603050405020304" pitchFamily="18" charset="0"/>
              </a:rPr>
              <a:t> attivati dal Ministero. Il CSM ha messo a disposizione dati e analisi inerenti al fenomeno </a:t>
            </a:r>
            <a:r>
              <a:rPr lang="it-IT" sz="1200" b="1" dirty="0">
                <a:effectLst/>
                <a:latin typeface="+mj-lt"/>
                <a:ea typeface="Calibri" panose="020F0502020204030204" pitchFamily="34" charset="0"/>
                <a:cs typeface="Times New Roman" panose="02020603050405020304" pitchFamily="18" charset="0"/>
              </a:rPr>
              <a:t>del </a:t>
            </a:r>
            <a:r>
              <a:rPr lang="it-IT" sz="1200" b="1" i="1" dirty="0">
                <a:effectLst/>
                <a:latin typeface="+mj-lt"/>
                <a:ea typeface="Calibri" panose="020F0502020204030204" pitchFamily="34" charset="0"/>
                <a:cs typeface="Times New Roman" panose="02020603050405020304" pitchFamily="18" charset="0"/>
              </a:rPr>
              <a:t>turnover</a:t>
            </a:r>
            <a:r>
              <a:rPr lang="it-IT" sz="1200" b="1" dirty="0">
                <a:effectLst/>
                <a:latin typeface="+mj-lt"/>
                <a:ea typeface="Calibri" panose="020F0502020204030204" pitchFamily="34" charset="0"/>
                <a:cs typeface="Times New Roman" panose="02020603050405020304" pitchFamily="18" charset="0"/>
              </a:rPr>
              <a:t> negli Uffici Giudiziari italian</a:t>
            </a:r>
            <a:r>
              <a:rPr lang="it-IT" sz="1200" dirty="0">
                <a:effectLst/>
                <a:latin typeface="+mj-lt"/>
                <a:ea typeface="Calibri" panose="020F0502020204030204" pitchFamily="34" charset="0"/>
                <a:cs typeface="Times New Roman" panose="02020603050405020304" pitchFamily="18" charset="0"/>
              </a:rPr>
              <a:t>i. Le </a:t>
            </a:r>
            <a:r>
              <a:rPr lang="it-IT" sz="1200" b="1" dirty="0">
                <a:effectLst/>
                <a:latin typeface="+mj-lt"/>
                <a:ea typeface="Calibri" panose="020F0502020204030204" pitchFamily="34" charset="0"/>
                <a:cs typeface="Times New Roman" panose="02020603050405020304" pitchFamily="18" charset="0"/>
              </a:rPr>
              <a:t>buone prassi diffuse </a:t>
            </a:r>
            <a:r>
              <a:rPr lang="it-IT" sz="1200" dirty="0">
                <a:effectLst/>
                <a:latin typeface="+mj-lt"/>
                <a:ea typeface="Calibri" panose="020F0502020204030204" pitchFamily="34" charset="0"/>
                <a:cs typeface="Times New Roman" panose="02020603050405020304" pitchFamily="18" charset="0"/>
              </a:rPr>
              <a:t>in Italia, ed in particolar modo negli Uffici Giudiziari del Sud e delle Isole, sono state analizzate e </a:t>
            </a:r>
            <a:r>
              <a:rPr lang="it-IT" sz="1200" dirty="0">
                <a:latin typeface="+mj-lt"/>
                <a:ea typeface="Calibri" panose="020F0502020204030204" pitchFamily="34" charset="0"/>
                <a:cs typeface="Times New Roman" panose="02020603050405020304" pitchFamily="18" charset="0"/>
              </a:rPr>
              <a:t>catalogate</a:t>
            </a:r>
            <a:r>
              <a:rPr lang="it-IT" sz="1200" dirty="0">
                <a:effectLst/>
                <a:latin typeface="+mj-lt"/>
                <a:ea typeface="Calibri" panose="020F0502020204030204" pitchFamily="34" charset="0"/>
                <a:cs typeface="Times New Roman" panose="02020603050405020304" pitchFamily="18" charset="0"/>
              </a:rPr>
              <a:t> grazie ai materiali messi a disposizione dal Dipartimento dell’Organizzazione Giudiziaria del Ministero della Giustizia, dall’Ispettorato Generale del Ministero della Giustizia nonché mediante accesso alla banca dati del CSM. </a:t>
            </a:r>
            <a:endParaRPr lang="it-IT" sz="1200" dirty="0">
              <a:latin typeface="+mj-lt"/>
            </a:endParaRPr>
          </a:p>
        </p:txBody>
      </p:sp>
      <p:sp>
        <p:nvSpPr>
          <p:cNvPr id="5" name="Segnaposto testo 4">
            <a:extLst>
              <a:ext uri="{FF2B5EF4-FFF2-40B4-BE49-F238E27FC236}">
                <a16:creationId xmlns:a16="http://schemas.microsoft.com/office/drawing/2014/main" id="{8EB9D068-DADB-43EB-97F7-0764B3350BC9}"/>
              </a:ext>
            </a:extLst>
          </p:cNvPr>
          <p:cNvSpPr>
            <a:spLocks noGrp="1"/>
          </p:cNvSpPr>
          <p:nvPr>
            <p:ph type="body" sz="quarter" idx="23"/>
          </p:nvPr>
        </p:nvSpPr>
        <p:spPr>
          <a:xfrm>
            <a:off x="2397780" y="2481003"/>
            <a:ext cx="9085938" cy="674712"/>
          </a:xfrm>
        </p:spPr>
        <p:txBody>
          <a:bodyPr>
            <a:normAutofit/>
          </a:bodyPr>
          <a:lstStyle/>
          <a:p>
            <a:r>
              <a:rPr lang="it-IT" sz="1800" dirty="0"/>
              <a:t>-Interviste e audizioni con stakeholders, esperti e rappresentanti delle istituzioni</a:t>
            </a:r>
          </a:p>
        </p:txBody>
      </p:sp>
      <p:sp>
        <p:nvSpPr>
          <p:cNvPr id="6" name="Segnaposto testo 5">
            <a:extLst>
              <a:ext uri="{FF2B5EF4-FFF2-40B4-BE49-F238E27FC236}">
                <a16:creationId xmlns:a16="http://schemas.microsoft.com/office/drawing/2014/main" id="{BA9C0616-5B4C-49C5-B9C3-C0548861AFB3}"/>
              </a:ext>
            </a:extLst>
          </p:cNvPr>
          <p:cNvSpPr>
            <a:spLocks noGrp="1"/>
          </p:cNvSpPr>
          <p:nvPr>
            <p:ph type="body" sz="quarter" idx="24"/>
          </p:nvPr>
        </p:nvSpPr>
        <p:spPr>
          <a:xfrm>
            <a:off x="2462174" y="5185868"/>
            <a:ext cx="9219103" cy="1159688"/>
          </a:xfrm>
        </p:spPr>
        <p:txBody>
          <a:bodyPr>
            <a:normAutofit fontScale="25000" lnSpcReduction="20000"/>
          </a:bodyPr>
          <a:lstStyle/>
          <a:p>
            <a:pPr algn="just">
              <a:lnSpc>
                <a:spcPct val="120000"/>
              </a:lnSpc>
              <a:spcAft>
                <a:spcPts val="720"/>
              </a:spcAft>
            </a:pPr>
            <a:r>
              <a:rPr lang="it-IT" sz="4800" dirty="0">
                <a:latin typeface="+mj-lt"/>
              </a:rPr>
              <a:t>Attraverso tre </a:t>
            </a:r>
            <a:r>
              <a:rPr lang="it-IT" sz="4800" b="1" dirty="0">
                <a:latin typeface="+mj-lt"/>
              </a:rPr>
              <a:t>questionari,</a:t>
            </a:r>
            <a:r>
              <a:rPr lang="it-IT" sz="4800" dirty="0">
                <a:latin typeface="+mj-lt"/>
              </a:rPr>
              <a:t> sono stati coinvolti nelle attività della Commissione Interministeriale i principali attori del “Sistema Giustizia”: </a:t>
            </a:r>
            <a:r>
              <a:rPr lang="it-IT" sz="4800" b="1" dirty="0">
                <a:latin typeface="+mj-lt"/>
              </a:rPr>
              <a:t>Presidenti delle Corti di Appello, Presidenti dei Tribunali, Dirigenti Amministrativi e Presidenti dei Consigli degli Ordini degli Avvocati del Sud</a:t>
            </a:r>
            <a:r>
              <a:rPr lang="it-IT" sz="4800" dirty="0">
                <a:latin typeface="+mj-lt"/>
              </a:rPr>
              <a:t>.  L’obiettivo dell’analisi svolta ha riguardato principalmente la ricostruzione di un quadro delle criticità e delle buone pratiche organizzative nell’ambito della  giustizia civile nei territori di riferimento e la rilevazione di fabbisogni e proposte per favorire un significativo recupero di efficienza operativa nella gestione degli affari civili. L’altissima percentuale delle risposte ha permesso di costruire un’ampia base dati a supporto della Commissione.</a:t>
            </a:r>
          </a:p>
          <a:p>
            <a:endParaRPr lang="it-IT" sz="1200" dirty="0">
              <a:latin typeface="+mj-lt"/>
            </a:endParaRPr>
          </a:p>
        </p:txBody>
      </p:sp>
      <p:sp>
        <p:nvSpPr>
          <p:cNvPr id="9" name="Segnaposto testo 8">
            <a:extLst>
              <a:ext uri="{FF2B5EF4-FFF2-40B4-BE49-F238E27FC236}">
                <a16:creationId xmlns:a16="http://schemas.microsoft.com/office/drawing/2014/main" id="{CD7F4EAE-CEFE-4350-B9E1-3D4176F4D749}"/>
              </a:ext>
            </a:extLst>
          </p:cNvPr>
          <p:cNvSpPr>
            <a:spLocks noGrp="1"/>
          </p:cNvSpPr>
          <p:nvPr>
            <p:ph type="body" sz="quarter" idx="27"/>
          </p:nvPr>
        </p:nvSpPr>
        <p:spPr>
          <a:xfrm>
            <a:off x="2397780" y="4291254"/>
            <a:ext cx="8937819" cy="649037"/>
          </a:xfrm>
        </p:spPr>
        <p:txBody>
          <a:bodyPr>
            <a:normAutofit/>
          </a:bodyPr>
          <a:lstStyle/>
          <a:p>
            <a:pPr marR="0" lvl="0" algn="just">
              <a:lnSpc>
                <a:spcPts val="1800"/>
              </a:lnSpc>
              <a:spcBef>
                <a:spcPts val="300"/>
              </a:spcBef>
              <a:spcAft>
                <a:spcPts val="300"/>
              </a:spcAft>
            </a:pPr>
            <a:r>
              <a:rPr lang="it-IT" sz="1800" dirty="0">
                <a:ea typeface="Calibri" panose="020F0502020204030204" pitchFamily="34" charset="0"/>
                <a:cs typeface="Times New Roman" panose="02020603050405020304" pitchFamily="18" charset="0"/>
              </a:rPr>
              <a:t>-A</a:t>
            </a:r>
            <a:r>
              <a:rPr lang="it-IT" sz="1800" dirty="0">
                <a:effectLst/>
                <a:ea typeface="Calibri" panose="020F0502020204030204" pitchFamily="34" charset="0"/>
                <a:cs typeface="Times New Roman" panose="02020603050405020304" pitchFamily="18" charset="0"/>
              </a:rPr>
              <a:t>ttività di ascolto rivolta agli «attori» della Giustizia che operano nel Sud, sul contesto, sulle problematiche e sulle proposte</a:t>
            </a:r>
          </a:p>
        </p:txBody>
      </p:sp>
      <p:sp>
        <p:nvSpPr>
          <p:cNvPr id="10" name="Segnaposto testo 9">
            <a:extLst>
              <a:ext uri="{FF2B5EF4-FFF2-40B4-BE49-F238E27FC236}">
                <a16:creationId xmlns:a16="http://schemas.microsoft.com/office/drawing/2014/main" id="{06FAAED1-0194-4715-ACE7-C6C3D07B6AE2}"/>
              </a:ext>
            </a:extLst>
          </p:cNvPr>
          <p:cNvSpPr>
            <a:spLocks noGrp="1"/>
          </p:cNvSpPr>
          <p:nvPr>
            <p:ph type="body" sz="quarter" idx="28"/>
          </p:nvPr>
        </p:nvSpPr>
        <p:spPr>
          <a:xfrm>
            <a:off x="2397780" y="3166077"/>
            <a:ext cx="8985298" cy="867413"/>
          </a:xfrm>
        </p:spPr>
        <p:txBody>
          <a:bodyPr>
            <a:normAutofit/>
          </a:bodyPr>
          <a:lstStyle/>
          <a:p>
            <a:pPr marR="0" algn="just">
              <a:spcAft>
                <a:spcPts val="720"/>
              </a:spcAft>
            </a:pPr>
            <a:r>
              <a:rPr lang="it-IT" sz="1200" dirty="0">
                <a:latin typeface="+mj-lt"/>
              </a:rPr>
              <a:t>La Commissione ha interloquito con il </a:t>
            </a:r>
            <a:r>
              <a:rPr lang="it-IT" sz="1200" b="1" dirty="0">
                <a:latin typeface="+mj-lt"/>
              </a:rPr>
              <a:t>Consiglio Nazionale Forense</a:t>
            </a:r>
            <a:r>
              <a:rPr lang="it-IT" sz="1200" dirty="0">
                <a:latin typeface="+mj-lt"/>
              </a:rPr>
              <a:t>, con la </a:t>
            </a:r>
            <a:r>
              <a:rPr lang="it-IT" sz="1200" b="1" dirty="0">
                <a:latin typeface="+mj-lt"/>
              </a:rPr>
              <a:t>Settima e la Terza Commissione </a:t>
            </a:r>
            <a:r>
              <a:rPr lang="it-IT" sz="1200" dirty="0">
                <a:latin typeface="+mj-lt"/>
              </a:rPr>
              <a:t>del </a:t>
            </a:r>
            <a:r>
              <a:rPr lang="it-IT" sz="1200" b="1" dirty="0">
                <a:latin typeface="+mj-lt"/>
              </a:rPr>
              <a:t>CSM </a:t>
            </a:r>
            <a:r>
              <a:rPr lang="it-IT" sz="1200" dirty="0">
                <a:latin typeface="+mj-lt"/>
              </a:rPr>
              <a:t>e con le </a:t>
            </a:r>
            <a:r>
              <a:rPr lang="it-IT" sz="1200" b="1" dirty="0">
                <a:latin typeface="+mj-lt"/>
              </a:rPr>
              <a:t>Direzioni Generali </a:t>
            </a:r>
            <a:r>
              <a:rPr lang="it-IT" sz="1200" dirty="0">
                <a:latin typeface="+mj-lt"/>
              </a:rPr>
              <a:t>del Ministero. Nell’ambito dei progetti di innovazione in corso presso gli Uffici Giudiziari del Sud Italia è stata realizzata un</a:t>
            </a:r>
            <a:r>
              <a:rPr lang="it-IT" sz="1200" b="1" dirty="0">
                <a:latin typeface="+mj-lt"/>
              </a:rPr>
              <a:t>’audizione </a:t>
            </a:r>
            <a:r>
              <a:rPr lang="it-IT" sz="1200" dirty="0">
                <a:latin typeface="+mj-lt"/>
              </a:rPr>
              <a:t>con alcuni magistrati del Tribunale e della Corte di Appello di Palermo e del Tribunale di Catania, in qualità di referenti di un progetto di innovazione promosso dalla regione Sicilia.</a:t>
            </a:r>
          </a:p>
        </p:txBody>
      </p:sp>
      <p:sp>
        <p:nvSpPr>
          <p:cNvPr id="11" name="Segnaposto data 10">
            <a:extLst>
              <a:ext uri="{FF2B5EF4-FFF2-40B4-BE49-F238E27FC236}">
                <a16:creationId xmlns:a16="http://schemas.microsoft.com/office/drawing/2014/main" id="{D7113FB4-EA76-48CD-934C-4E75983DCF21}"/>
              </a:ext>
            </a:extLst>
          </p:cNvPr>
          <p:cNvSpPr>
            <a:spLocks noGrp="1"/>
          </p:cNvSpPr>
          <p:nvPr>
            <p:ph type="dt" sz="half" idx="20"/>
          </p:nvPr>
        </p:nvSpPr>
        <p:spPr>
          <a:xfrm>
            <a:off x="211425" y="6333092"/>
            <a:ext cx="947516" cy="365125"/>
          </a:xfrm>
        </p:spPr>
        <p:txBody>
          <a:bodyPr/>
          <a:lstStyle/>
          <a:p>
            <a:pPr rtl="0"/>
            <a:r>
              <a:rPr lang="it-IT" dirty="0"/>
              <a:t>02/2022</a:t>
            </a:r>
            <a:endParaRPr lang="it-IT" noProof="0" dirty="0"/>
          </a:p>
        </p:txBody>
      </p:sp>
      <p:sp>
        <p:nvSpPr>
          <p:cNvPr id="12" name="Segnaposto piè di pagina 11">
            <a:extLst>
              <a:ext uri="{FF2B5EF4-FFF2-40B4-BE49-F238E27FC236}">
                <a16:creationId xmlns:a16="http://schemas.microsoft.com/office/drawing/2014/main" id="{32D6F527-FD3B-401C-BE60-2E6786E45FA8}"/>
              </a:ext>
            </a:extLst>
          </p:cNvPr>
          <p:cNvSpPr>
            <a:spLocks noGrp="1"/>
          </p:cNvSpPr>
          <p:nvPr>
            <p:ph type="ftr" sz="quarter" idx="21"/>
          </p:nvPr>
        </p:nvSpPr>
        <p:spPr>
          <a:xfrm>
            <a:off x="4147906" y="6453573"/>
            <a:ext cx="3243942"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3" name="Segnaposto numero diapositiva 12">
            <a:extLst>
              <a:ext uri="{FF2B5EF4-FFF2-40B4-BE49-F238E27FC236}">
                <a16:creationId xmlns:a16="http://schemas.microsoft.com/office/drawing/2014/main" id="{354A08A8-1DAD-486E-BA95-105E7FB2A2FA}"/>
              </a:ext>
            </a:extLst>
          </p:cNvPr>
          <p:cNvSpPr>
            <a:spLocks noGrp="1"/>
          </p:cNvSpPr>
          <p:nvPr>
            <p:ph type="sldNum" sz="quarter" idx="22"/>
          </p:nvPr>
        </p:nvSpPr>
        <p:spPr>
          <a:xfrm>
            <a:off x="11210411" y="6333091"/>
            <a:ext cx="653143" cy="365125"/>
          </a:xfrm>
        </p:spPr>
        <p:txBody>
          <a:bodyPr/>
          <a:lstStyle/>
          <a:p>
            <a:pPr rtl="0"/>
            <a:fld id="{B5CEABB6-07DC-46E8-9B57-56EC44A396E5}" type="slidenum">
              <a:rPr lang="it-IT" noProof="0" smtClean="0"/>
              <a:pPr rtl="0"/>
              <a:t>3</a:t>
            </a:fld>
            <a:endParaRPr lang="it-IT" noProof="0" dirty="0"/>
          </a:p>
        </p:txBody>
      </p:sp>
      <p:pic>
        <p:nvPicPr>
          <p:cNvPr id="18" name="Immagine 17">
            <a:extLst>
              <a:ext uri="{FF2B5EF4-FFF2-40B4-BE49-F238E27FC236}">
                <a16:creationId xmlns:a16="http://schemas.microsoft.com/office/drawing/2014/main" id="{3E39EBC5-2238-49EA-87AF-CC42BBD11A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537" y="194703"/>
            <a:ext cx="495646" cy="565037"/>
          </a:xfrm>
          <a:prstGeom prst="rect">
            <a:avLst/>
          </a:prstGeom>
        </p:spPr>
      </p:pic>
    </p:spTree>
    <p:extLst>
      <p:ext uri="{BB962C8B-B14F-4D97-AF65-F5344CB8AC3E}">
        <p14:creationId xmlns:p14="http://schemas.microsoft.com/office/powerpoint/2010/main" val="1995387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B0F6482-CBD4-41F6-9C4B-F5CE3AF2C41F}"/>
              </a:ext>
            </a:extLst>
          </p:cNvPr>
          <p:cNvSpPr>
            <a:spLocks noGrp="1"/>
          </p:cNvSpPr>
          <p:nvPr>
            <p:ph type="title"/>
          </p:nvPr>
        </p:nvSpPr>
        <p:spPr>
          <a:xfrm>
            <a:off x="84286" y="4101070"/>
            <a:ext cx="2028600" cy="1790595"/>
          </a:xfrm>
        </p:spPr>
        <p:txBody>
          <a:bodyPr>
            <a:normAutofit/>
          </a:bodyPr>
          <a:lstStyle/>
          <a:p>
            <a:r>
              <a:rPr lang="it-IT" sz="2000" dirty="0"/>
              <a:t>I gruppi di lavoro</a:t>
            </a:r>
            <a:br>
              <a:rPr lang="it-IT" sz="2000" dirty="0"/>
            </a:br>
            <a:r>
              <a:rPr lang="it-IT" sz="2000" dirty="0"/>
              <a:t>della commissione</a:t>
            </a:r>
          </a:p>
        </p:txBody>
      </p:sp>
      <p:sp>
        <p:nvSpPr>
          <p:cNvPr id="3" name="Segnaposto testo 2">
            <a:extLst>
              <a:ext uri="{FF2B5EF4-FFF2-40B4-BE49-F238E27FC236}">
                <a16:creationId xmlns:a16="http://schemas.microsoft.com/office/drawing/2014/main" id="{23E676CA-CF31-4E50-BCF4-71629CE9539F}"/>
              </a:ext>
            </a:extLst>
          </p:cNvPr>
          <p:cNvSpPr>
            <a:spLocks noGrp="1"/>
          </p:cNvSpPr>
          <p:nvPr>
            <p:ph type="body" sz="quarter" idx="13"/>
          </p:nvPr>
        </p:nvSpPr>
        <p:spPr>
          <a:xfrm>
            <a:off x="2317881" y="194703"/>
            <a:ext cx="9219102" cy="365125"/>
          </a:xfrm>
        </p:spPr>
        <p:txBody>
          <a:bodyPr>
            <a:normAutofit fontScale="85000" lnSpcReduction="10000"/>
          </a:bodyPr>
          <a:lstStyle/>
          <a:p>
            <a:r>
              <a:rPr lang="it-IT" sz="1900" dirty="0">
                <a:effectLst/>
                <a:ea typeface="Calibri" panose="020F0502020204030204" pitchFamily="34" charset="0"/>
                <a:cs typeface="Times New Roman" panose="02020603050405020304" pitchFamily="18" charset="0"/>
              </a:rPr>
              <a:t>Gr</a:t>
            </a:r>
            <a:r>
              <a:rPr lang="it-IT" sz="1800" dirty="0">
                <a:effectLst/>
                <a:ea typeface="Calibri" panose="020F0502020204030204" pitchFamily="34" charset="0"/>
                <a:cs typeface="Times New Roman" panose="02020603050405020304" pitchFamily="18" charset="0"/>
              </a:rPr>
              <a:t>uppo Prassi virtuose e buone pratiche per il recupero dell'efficienza operativa</a:t>
            </a:r>
            <a:endParaRPr lang="it-IT" sz="1800" dirty="0"/>
          </a:p>
        </p:txBody>
      </p:sp>
      <p:sp>
        <p:nvSpPr>
          <p:cNvPr id="4" name="Segnaposto testo 3">
            <a:extLst>
              <a:ext uri="{FF2B5EF4-FFF2-40B4-BE49-F238E27FC236}">
                <a16:creationId xmlns:a16="http://schemas.microsoft.com/office/drawing/2014/main" id="{94018202-8A0F-4ACC-89DD-5286BF6ACE6B}"/>
              </a:ext>
            </a:extLst>
          </p:cNvPr>
          <p:cNvSpPr>
            <a:spLocks noGrp="1"/>
          </p:cNvSpPr>
          <p:nvPr>
            <p:ph type="body" sz="quarter" idx="15"/>
          </p:nvPr>
        </p:nvSpPr>
        <p:spPr>
          <a:xfrm>
            <a:off x="2317882" y="587212"/>
            <a:ext cx="9765688" cy="947327"/>
          </a:xfrm>
        </p:spPr>
        <p:txBody>
          <a:bodyPr>
            <a:normAutofit/>
          </a:bodyPr>
          <a:lstStyle/>
          <a:p>
            <a:pPr algn="just"/>
            <a:r>
              <a:rPr lang="it-IT" sz="1200" dirty="0"/>
              <a:t>Analisi di interventi in corso di realizzazione a livello nazionale e locale. </a:t>
            </a:r>
            <a:r>
              <a:rPr lang="it-IT" sz="1200" b="1" dirty="0"/>
              <a:t>Individuazione delle migliori prassi </a:t>
            </a:r>
            <a:r>
              <a:rPr lang="it-IT" sz="1200" dirty="0"/>
              <a:t>sperimentate negli uffici giudiziari italiani che abbiano prodotto risultati positivi in termini di produttività e di riduzione dei tempi di risposta giudiziaria. Formulazione di proposte finalizzate ad una migliore e più immediata </a:t>
            </a:r>
            <a:r>
              <a:rPr lang="it-IT" sz="1200" b="1" dirty="0"/>
              <a:t>circolazione e conoscenza delle prassi virtuose sperimentate negli uffici giudiziari</a:t>
            </a:r>
            <a:r>
              <a:rPr lang="it-IT" sz="1200" dirty="0"/>
              <a:t>.</a:t>
            </a:r>
          </a:p>
        </p:txBody>
      </p:sp>
      <p:sp>
        <p:nvSpPr>
          <p:cNvPr id="5" name="Segnaposto testo 4">
            <a:extLst>
              <a:ext uri="{FF2B5EF4-FFF2-40B4-BE49-F238E27FC236}">
                <a16:creationId xmlns:a16="http://schemas.microsoft.com/office/drawing/2014/main" id="{8EB9D068-DADB-43EB-97F7-0764B3350BC9}"/>
              </a:ext>
            </a:extLst>
          </p:cNvPr>
          <p:cNvSpPr>
            <a:spLocks noGrp="1"/>
          </p:cNvSpPr>
          <p:nvPr>
            <p:ph type="body" sz="quarter" idx="23"/>
          </p:nvPr>
        </p:nvSpPr>
        <p:spPr>
          <a:xfrm>
            <a:off x="2317881" y="1411379"/>
            <a:ext cx="6606806" cy="365125"/>
          </a:xfrm>
        </p:spPr>
        <p:txBody>
          <a:bodyPr>
            <a:normAutofit fontScale="92500"/>
          </a:bodyPr>
          <a:lstStyle/>
          <a:p>
            <a:r>
              <a:rPr lang="it-IT" sz="1800" dirty="0">
                <a:effectLst/>
                <a:ea typeface="Calibri" panose="020F0502020204030204" pitchFamily="34" charset="0"/>
                <a:cs typeface="Times New Roman" panose="02020603050405020304" pitchFamily="18" charset="0"/>
              </a:rPr>
              <a:t>Gruppo Digitalizzazione e supporto al lavoro del giudice</a:t>
            </a:r>
            <a:endParaRPr lang="it-IT" sz="1800" dirty="0"/>
          </a:p>
        </p:txBody>
      </p:sp>
      <p:sp>
        <p:nvSpPr>
          <p:cNvPr id="6" name="Segnaposto testo 5">
            <a:extLst>
              <a:ext uri="{FF2B5EF4-FFF2-40B4-BE49-F238E27FC236}">
                <a16:creationId xmlns:a16="http://schemas.microsoft.com/office/drawing/2014/main" id="{BA9C0616-5B4C-49C5-B9C3-C0548861AFB3}"/>
              </a:ext>
            </a:extLst>
          </p:cNvPr>
          <p:cNvSpPr>
            <a:spLocks noGrp="1"/>
          </p:cNvSpPr>
          <p:nvPr>
            <p:ph type="body" sz="quarter" idx="24"/>
          </p:nvPr>
        </p:nvSpPr>
        <p:spPr>
          <a:xfrm>
            <a:off x="2317881" y="1771992"/>
            <a:ext cx="9765688" cy="850689"/>
          </a:xfrm>
        </p:spPr>
        <p:txBody>
          <a:bodyPr>
            <a:normAutofit/>
          </a:bodyPr>
          <a:lstStyle/>
          <a:p>
            <a:pPr algn="just"/>
            <a:r>
              <a:rPr lang="it-IT" sz="1200" dirty="0">
                <a:latin typeface="+mj-lt"/>
                <a:ea typeface="Calibri" panose="020F0502020204030204" pitchFamily="34" charset="0"/>
                <a:cs typeface="Times New Roman" panose="02020603050405020304" pitchFamily="18" charset="0"/>
              </a:rPr>
              <a:t>A</a:t>
            </a:r>
            <a:r>
              <a:rPr lang="it-IT" sz="1200" dirty="0">
                <a:effectLst/>
                <a:latin typeface="+mj-lt"/>
                <a:ea typeface="Calibri" panose="020F0502020204030204" pitchFamily="34" charset="0"/>
                <a:cs typeface="Times New Roman" panose="02020603050405020304" pitchFamily="18" charset="0"/>
              </a:rPr>
              <a:t>nalisi di interventi in corso di realizzazione a livello nazionale. Rilevazione della presenza di eventuali soluzioni applicative e/o progetti locali. Formulazione di </a:t>
            </a:r>
            <a:r>
              <a:rPr lang="it-IT" sz="1200" b="1" dirty="0">
                <a:effectLst/>
                <a:latin typeface="+mj-lt"/>
                <a:ea typeface="Calibri" panose="020F0502020204030204" pitchFamily="34" charset="0"/>
                <a:cs typeface="Times New Roman" panose="02020603050405020304" pitchFamily="18" charset="0"/>
              </a:rPr>
              <a:t>proposte volte ad incrementare l’informatizzazione, le infrastrutture digitali degli uffici giudiziari</a:t>
            </a:r>
            <a:r>
              <a:rPr lang="it-IT" sz="1200" dirty="0">
                <a:effectLst/>
                <a:latin typeface="+mj-lt"/>
                <a:ea typeface="Calibri" panose="020F0502020204030204" pitchFamily="34" charset="0"/>
                <a:cs typeface="Times New Roman" panose="02020603050405020304" pitchFamily="18" charset="0"/>
              </a:rPr>
              <a:t>. Formulazione di proposte relative alla applicazione – sulla base di progetti sperimentali – dell’intelligenza artificiale nell’ambito del settore giustizia, al fine di supportare il giudice nell’esercizio delle sue funzioni, e allo scopo di una maggiore efficienza dei tempi processuali. </a:t>
            </a:r>
            <a:endParaRPr lang="it-IT" sz="800" dirty="0">
              <a:latin typeface="+mj-lt"/>
            </a:endParaRPr>
          </a:p>
        </p:txBody>
      </p:sp>
      <p:sp>
        <p:nvSpPr>
          <p:cNvPr id="7" name="Segnaposto testo 6">
            <a:extLst>
              <a:ext uri="{FF2B5EF4-FFF2-40B4-BE49-F238E27FC236}">
                <a16:creationId xmlns:a16="http://schemas.microsoft.com/office/drawing/2014/main" id="{23787E31-2568-47C6-A3A5-BF357212EF6B}"/>
              </a:ext>
            </a:extLst>
          </p:cNvPr>
          <p:cNvSpPr>
            <a:spLocks noGrp="1"/>
          </p:cNvSpPr>
          <p:nvPr>
            <p:ph type="body" sz="quarter" idx="25"/>
          </p:nvPr>
        </p:nvSpPr>
        <p:spPr>
          <a:xfrm>
            <a:off x="2317881" y="2739406"/>
            <a:ext cx="5433204" cy="365125"/>
          </a:xfrm>
        </p:spPr>
        <p:txBody>
          <a:bodyPr>
            <a:normAutofit/>
          </a:bodyPr>
          <a:lstStyle/>
          <a:p>
            <a:r>
              <a:rPr lang="it-IT" sz="1700" dirty="0">
                <a:effectLst/>
                <a:ea typeface="Calibri" panose="020F0502020204030204" pitchFamily="34" charset="0"/>
                <a:cs typeface="Times New Roman" panose="02020603050405020304" pitchFamily="18" charset="0"/>
              </a:rPr>
              <a:t>Gruppo Edilizia e Layout</a:t>
            </a:r>
            <a:endParaRPr lang="it-IT" sz="1700" dirty="0"/>
          </a:p>
        </p:txBody>
      </p:sp>
      <p:sp>
        <p:nvSpPr>
          <p:cNvPr id="8" name="Segnaposto testo 7">
            <a:extLst>
              <a:ext uri="{FF2B5EF4-FFF2-40B4-BE49-F238E27FC236}">
                <a16:creationId xmlns:a16="http://schemas.microsoft.com/office/drawing/2014/main" id="{C3D6EAEC-2761-4793-B0DF-4844DC5C8D5F}"/>
              </a:ext>
            </a:extLst>
          </p:cNvPr>
          <p:cNvSpPr>
            <a:spLocks noGrp="1"/>
          </p:cNvSpPr>
          <p:nvPr>
            <p:ph type="body" sz="quarter" idx="26"/>
          </p:nvPr>
        </p:nvSpPr>
        <p:spPr>
          <a:xfrm>
            <a:off x="2319464" y="3019257"/>
            <a:ext cx="9369932" cy="819486"/>
          </a:xfrm>
        </p:spPr>
        <p:txBody>
          <a:bodyPr>
            <a:normAutofit/>
          </a:bodyPr>
          <a:lstStyle/>
          <a:p>
            <a:pPr algn="just"/>
            <a:r>
              <a:rPr lang="it-IT" sz="1200" dirty="0"/>
              <a:t>Analisi del piano di intervento previsto a livello nazionale e le eventuali criticità realizzative. Formulazione di proposte finalizzate al superamento delle </a:t>
            </a:r>
            <a:r>
              <a:rPr lang="it-IT" sz="1200" b="1" dirty="0"/>
              <a:t>carenze relative all’edilizia giudiziaria sia sotto il profilo della sicurezza dei luoghi di lavoro sia sotto il profilo della adeguatezza degli spazi.</a:t>
            </a:r>
          </a:p>
        </p:txBody>
      </p:sp>
      <p:sp>
        <p:nvSpPr>
          <p:cNvPr id="9" name="Segnaposto testo 8">
            <a:extLst>
              <a:ext uri="{FF2B5EF4-FFF2-40B4-BE49-F238E27FC236}">
                <a16:creationId xmlns:a16="http://schemas.microsoft.com/office/drawing/2014/main" id="{CD7F4EAE-CEFE-4350-B9E1-3D4176F4D749}"/>
              </a:ext>
            </a:extLst>
          </p:cNvPr>
          <p:cNvSpPr>
            <a:spLocks noGrp="1"/>
          </p:cNvSpPr>
          <p:nvPr>
            <p:ph type="body" sz="quarter" idx="27"/>
          </p:nvPr>
        </p:nvSpPr>
        <p:spPr>
          <a:xfrm>
            <a:off x="2317880" y="3884870"/>
            <a:ext cx="8370833" cy="365125"/>
          </a:xfrm>
        </p:spPr>
        <p:txBody>
          <a:bodyPr>
            <a:normAutofit/>
          </a:bodyPr>
          <a:lstStyle/>
          <a:p>
            <a:r>
              <a:rPr lang="it-IT" sz="1800" dirty="0"/>
              <a:t>Gruppo turnover dei magistrati e modifiche normative per ridurlo</a:t>
            </a:r>
          </a:p>
        </p:txBody>
      </p:sp>
      <p:sp>
        <p:nvSpPr>
          <p:cNvPr id="10" name="Segnaposto testo 9">
            <a:extLst>
              <a:ext uri="{FF2B5EF4-FFF2-40B4-BE49-F238E27FC236}">
                <a16:creationId xmlns:a16="http://schemas.microsoft.com/office/drawing/2014/main" id="{06FAAED1-0194-4715-ACE7-C6C3D07B6AE2}"/>
              </a:ext>
            </a:extLst>
          </p:cNvPr>
          <p:cNvSpPr>
            <a:spLocks noGrp="1"/>
          </p:cNvSpPr>
          <p:nvPr>
            <p:ph type="body" sz="quarter" idx="28"/>
          </p:nvPr>
        </p:nvSpPr>
        <p:spPr>
          <a:xfrm>
            <a:off x="2317880" y="4235319"/>
            <a:ext cx="9219103" cy="819486"/>
          </a:xfrm>
        </p:spPr>
        <p:txBody>
          <a:bodyPr>
            <a:normAutofit lnSpcReduction="10000"/>
          </a:bodyPr>
          <a:lstStyle/>
          <a:p>
            <a:pPr algn="just"/>
            <a:r>
              <a:rPr lang="it-IT" sz="1200" dirty="0">
                <a:latin typeface="+mj-lt"/>
                <a:ea typeface="Calibri" panose="020F0502020204030204" pitchFamily="34" charset="0"/>
                <a:cs typeface="Times New Roman" panose="02020603050405020304" pitchFamily="18" charset="0"/>
              </a:rPr>
              <a:t>A</a:t>
            </a:r>
            <a:r>
              <a:rPr lang="it-IT" sz="1200" dirty="0">
                <a:effectLst/>
                <a:latin typeface="+mj-lt"/>
                <a:ea typeface="Calibri" panose="020F0502020204030204" pitchFamily="34" charset="0"/>
                <a:cs typeface="Times New Roman" panose="02020603050405020304" pitchFamily="18" charset="0"/>
              </a:rPr>
              <a:t>nalisi circa le cause di eventuali criticità degli uffici giudiziari situati nelle aree del Mezzogiorno con particolare attenzione al tasso di </a:t>
            </a:r>
            <a:r>
              <a:rPr lang="it-IT" sz="1200" b="1" dirty="0">
                <a:effectLst/>
                <a:latin typeface="+mj-lt"/>
                <a:ea typeface="Calibri" panose="020F0502020204030204" pitchFamily="34" charset="0"/>
                <a:cs typeface="Times New Roman" panose="02020603050405020304" pitchFamily="18" charset="0"/>
              </a:rPr>
              <a:t>scopertura dei ruoli organici della magistratura e del personale amministrativo, al tasso di turnover, al carico complessivo dei ruoli e all’incidenza dell’arretrato</a:t>
            </a:r>
            <a:r>
              <a:rPr lang="it-IT" sz="1200" dirty="0">
                <a:effectLst/>
                <a:latin typeface="+mj-lt"/>
                <a:ea typeface="Calibri" panose="020F0502020204030204" pitchFamily="34" charset="0"/>
                <a:cs typeface="Times New Roman" panose="02020603050405020304" pitchFamily="18" charset="0"/>
              </a:rPr>
              <a:t>. Individuazione di </a:t>
            </a:r>
            <a:r>
              <a:rPr lang="it-IT" sz="1200" b="1" dirty="0">
                <a:effectLst/>
                <a:latin typeface="+mj-lt"/>
                <a:ea typeface="Calibri" panose="020F0502020204030204" pitchFamily="34" charset="0"/>
                <a:cs typeface="Times New Roman" panose="02020603050405020304" pitchFamily="18" charset="0"/>
              </a:rPr>
              <a:t>possibili modifiche normative volte ad introdurre un sistema di incentivi e di soluzioni organizzative finalizzate a ridurre il turnover negli uffici giudiziari. </a:t>
            </a:r>
            <a:endParaRPr lang="it-IT" sz="1000" b="1" dirty="0">
              <a:latin typeface="+mj-lt"/>
            </a:endParaRPr>
          </a:p>
        </p:txBody>
      </p:sp>
      <p:sp>
        <p:nvSpPr>
          <p:cNvPr id="11" name="Segnaposto data 10">
            <a:extLst>
              <a:ext uri="{FF2B5EF4-FFF2-40B4-BE49-F238E27FC236}">
                <a16:creationId xmlns:a16="http://schemas.microsoft.com/office/drawing/2014/main" id="{D7113FB4-EA76-48CD-934C-4E75983DCF21}"/>
              </a:ext>
            </a:extLst>
          </p:cNvPr>
          <p:cNvSpPr>
            <a:spLocks noGrp="1"/>
          </p:cNvSpPr>
          <p:nvPr>
            <p:ph type="dt" sz="half" idx="20"/>
          </p:nvPr>
        </p:nvSpPr>
        <p:spPr>
          <a:xfrm>
            <a:off x="211425" y="6333092"/>
            <a:ext cx="947516" cy="365125"/>
          </a:xfrm>
        </p:spPr>
        <p:txBody>
          <a:bodyPr/>
          <a:lstStyle/>
          <a:p>
            <a:pPr rtl="0"/>
            <a:r>
              <a:rPr lang="it-IT" dirty="0"/>
              <a:t>02/2022</a:t>
            </a:r>
            <a:endParaRPr lang="it-IT" noProof="0" dirty="0"/>
          </a:p>
        </p:txBody>
      </p:sp>
      <p:sp>
        <p:nvSpPr>
          <p:cNvPr id="12" name="Segnaposto piè di pagina 11">
            <a:extLst>
              <a:ext uri="{FF2B5EF4-FFF2-40B4-BE49-F238E27FC236}">
                <a16:creationId xmlns:a16="http://schemas.microsoft.com/office/drawing/2014/main" id="{32D6F527-FD3B-401C-BE60-2E6786E45FA8}"/>
              </a:ext>
            </a:extLst>
          </p:cNvPr>
          <p:cNvSpPr>
            <a:spLocks noGrp="1"/>
          </p:cNvSpPr>
          <p:nvPr>
            <p:ph type="ftr" sz="quarter" idx="21"/>
          </p:nvPr>
        </p:nvSpPr>
        <p:spPr>
          <a:xfrm>
            <a:off x="4147906" y="6453573"/>
            <a:ext cx="3243942"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3" name="Segnaposto numero diapositiva 12">
            <a:extLst>
              <a:ext uri="{FF2B5EF4-FFF2-40B4-BE49-F238E27FC236}">
                <a16:creationId xmlns:a16="http://schemas.microsoft.com/office/drawing/2014/main" id="{354A08A8-1DAD-486E-BA95-105E7FB2A2FA}"/>
              </a:ext>
            </a:extLst>
          </p:cNvPr>
          <p:cNvSpPr>
            <a:spLocks noGrp="1"/>
          </p:cNvSpPr>
          <p:nvPr>
            <p:ph type="sldNum" sz="quarter" idx="22"/>
          </p:nvPr>
        </p:nvSpPr>
        <p:spPr>
          <a:xfrm>
            <a:off x="11036253" y="6333092"/>
            <a:ext cx="653143" cy="365125"/>
          </a:xfrm>
        </p:spPr>
        <p:txBody>
          <a:bodyPr/>
          <a:lstStyle/>
          <a:p>
            <a:pPr rtl="0"/>
            <a:fld id="{B5CEABB6-07DC-46E8-9B57-56EC44A396E5}" type="slidenum">
              <a:rPr lang="it-IT" noProof="0" smtClean="0"/>
              <a:pPr rtl="0"/>
              <a:t>4</a:t>
            </a:fld>
            <a:endParaRPr lang="it-IT" noProof="0" dirty="0"/>
          </a:p>
        </p:txBody>
      </p:sp>
      <p:sp>
        <p:nvSpPr>
          <p:cNvPr id="16" name="Segnaposto testo 2">
            <a:extLst>
              <a:ext uri="{FF2B5EF4-FFF2-40B4-BE49-F238E27FC236}">
                <a16:creationId xmlns:a16="http://schemas.microsoft.com/office/drawing/2014/main" id="{A11EAE39-7F86-4CCC-A12C-20BF371E3B59}"/>
              </a:ext>
            </a:extLst>
          </p:cNvPr>
          <p:cNvSpPr txBox="1">
            <a:spLocks/>
          </p:cNvSpPr>
          <p:nvPr/>
        </p:nvSpPr>
        <p:spPr>
          <a:xfrm>
            <a:off x="2317880" y="5212897"/>
            <a:ext cx="8672673" cy="365125"/>
          </a:xfrm>
          <a:prstGeom prst="rect">
            <a:avLst/>
          </a:prstGeom>
        </p:spPr>
        <p:txBody>
          <a:bodyPr vert="horz" lIns="91440" tIns="45720" rIns="91440" bIns="45720" rtlCol="0">
            <a:normAutofit fontScale="85000" lnSpcReduction="10000"/>
          </a:bodyPr>
          <a:lstStyle>
            <a:lvl1pPr marL="0" indent="0" algn="l" defTabSz="914400" rtl="0" eaLnBrk="1" latinLnBrk="0" hangingPunct="1">
              <a:lnSpc>
                <a:spcPct val="90000"/>
              </a:lnSpc>
              <a:spcBef>
                <a:spcPts val="1000"/>
              </a:spcBef>
              <a:buFont typeface="Arial" panose="020B0604020202020204" pitchFamily="34" charset="0"/>
              <a:buNone/>
              <a:defRPr lang="en-US" sz="2000" kern="1200" spc="150" baseline="0" dirty="0">
                <a:solidFill>
                  <a:schemeClr val="tx1">
                    <a:lumMod val="75000"/>
                    <a:lumOff val="25000"/>
                  </a:schemeClr>
                </a:solidFill>
                <a:latin typeface="+mj-lt"/>
                <a:ea typeface="+mj-ea"/>
                <a:cs typeface="+mj-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sz="1800" dirty="0"/>
              <a:t>Gruppo organizzazione e condizioni di lavoro degli operatori della Giustizia</a:t>
            </a:r>
          </a:p>
        </p:txBody>
      </p:sp>
      <p:sp>
        <p:nvSpPr>
          <p:cNvPr id="17" name="Segnaposto testo 9">
            <a:extLst>
              <a:ext uri="{FF2B5EF4-FFF2-40B4-BE49-F238E27FC236}">
                <a16:creationId xmlns:a16="http://schemas.microsoft.com/office/drawing/2014/main" id="{11106E85-F82D-405B-A65E-843B2AC79E82}"/>
              </a:ext>
            </a:extLst>
          </p:cNvPr>
          <p:cNvSpPr txBox="1">
            <a:spLocks/>
          </p:cNvSpPr>
          <p:nvPr/>
        </p:nvSpPr>
        <p:spPr>
          <a:xfrm>
            <a:off x="2317880" y="5528282"/>
            <a:ext cx="9531611" cy="925291"/>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it-IT" sz="1200" dirty="0"/>
              <a:t>Analisi degli attuali assetti organizzativi e professionali degli uffici, delle criticità inerenti la gestione dei servizi interni ed esterni, dei sistemi di programmazione e monitoraggio delle attività, delle condizioni di lavoro e della qualità dei sistemi di erogazione dei </a:t>
            </a:r>
            <a:r>
              <a:rPr lang="it-IT" sz="1200" dirty="0" err="1"/>
              <a:t>serviziC</a:t>
            </a:r>
            <a:r>
              <a:rPr lang="it-IT" sz="1200" dirty="0"/>
              <a:t> X della Giustizia. Elaborazione di proposte relative a </a:t>
            </a:r>
            <a:r>
              <a:rPr lang="it-IT" sz="1200" b="1" dirty="0"/>
              <a:t>sviluppo e qualificazione delle professionalità</a:t>
            </a:r>
            <a:r>
              <a:rPr lang="it-IT" sz="1200" dirty="0"/>
              <a:t>, al miglioramento delle condizioni di lavoro degli operatori interni ed esterni agli uffici giudiziari, al </a:t>
            </a:r>
            <a:r>
              <a:rPr lang="it-IT" sz="1200" b="1" dirty="0"/>
              <a:t>rafforzamento del sistema di offerta dei servizi e dell’interlocuzione tra gli uffici e il contesto territoriale ed istituzionale di riferimento.</a:t>
            </a:r>
          </a:p>
        </p:txBody>
      </p:sp>
      <p:pic>
        <p:nvPicPr>
          <p:cNvPr id="18" name="Immagine 17">
            <a:extLst>
              <a:ext uri="{FF2B5EF4-FFF2-40B4-BE49-F238E27FC236}">
                <a16:creationId xmlns:a16="http://schemas.microsoft.com/office/drawing/2014/main" id="{3E39EBC5-2238-49EA-87AF-CC42BBD11A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537" y="194703"/>
            <a:ext cx="495646" cy="565037"/>
          </a:xfrm>
          <a:prstGeom prst="rect">
            <a:avLst/>
          </a:prstGeom>
        </p:spPr>
      </p:pic>
    </p:spTree>
    <p:extLst>
      <p:ext uri="{BB962C8B-B14F-4D97-AF65-F5344CB8AC3E}">
        <p14:creationId xmlns:p14="http://schemas.microsoft.com/office/powerpoint/2010/main" val="796408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egnaposto data 10">
            <a:extLst>
              <a:ext uri="{FF2B5EF4-FFF2-40B4-BE49-F238E27FC236}">
                <a16:creationId xmlns:a16="http://schemas.microsoft.com/office/drawing/2014/main" id="{D7121E28-C12B-4B54-AA83-A0D58BF96BFD}"/>
              </a:ext>
            </a:extLst>
          </p:cNvPr>
          <p:cNvSpPr>
            <a:spLocks noGrp="1"/>
          </p:cNvSpPr>
          <p:nvPr>
            <p:ph type="dt" sz="half" idx="20"/>
          </p:nvPr>
        </p:nvSpPr>
        <p:spPr/>
        <p:txBody>
          <a:bodyPr/>
          <a:lstStyle/>
          <a:p>
            <a:pPr rtl="0"/>
            <a:r>
              <a:rPr lang="it-IT" noProof="0"/>
              <a:t>20XX</a:t>
            </a:r>
          </a:p>
        </p:txBody>
      </p:sp>
      <p:sp>
        <p:nvSpPr>
          <p:cNvPr id="12" name="Segnaposto piè di pagina 11">
            <a:extLst>
              <a:ext uri="{FF2B5EF4-FFF2-40B4-BE49-F238E27FC236}">
                <a16:creationId xmlns:a16="http://schemas.microsoft.com/office/drawing/2014/main" id="{D767BD80-7B1F-4F85-8BE8-15D5068D20E5}"/>
              </a:ext>
            </a:extLst>
          </p:cNvPr>
          <p:cNvSpPr>
            <a:spLocks noGrp="1"/>
          </p:cNvSpPr>
          <p:nvPr>
            <p:ph type="ftr" sz="quarter" idx="21"/>
          </p:nvPr>
        </p:nvSpPr>
        <p:spPr/>
        <p:txBody>
          <a:bodyPr/>
          <a:lstStyle/>
          <a:p>
            <a:pPr rtl="0"/>
            <a:r>
              <a:rPr lang="it-IT" noProof="0"/>
              <a:t>Presentazione</a:t>
            </a:r>
          </a:p>
        </p:txBody>
      </p:sp>
      <p:sp>
        <p:nvSpPr>
          <p:cNvPr id="13" name="Segnaposto numero diapositiva 12">
            <a:extLst>
              <a:ext uri="{FF2B5EF4-FFF2-40B4-BE49-F238E27FC236}">
                <a16:creationId xmlns:a16="http://schemas.microsoft.com/office/drawing/2014/main" id="{7F9E5657-DBB0-4408-8DC7-5D2EDD28D85E}"/>
              </a:ext>
            </a:extLst>
          </p:cNvPr>
          <p:cNvSpPr>
            <a:spLocks noGrp="1"/>
          </p:cNvSpPr>
          <p:nvPr>
            <p:ph type="sldNum" sz="quarter" idx="22"/>
          </p:nvPr>
        </p:nvSpPr>
        <p:spPr/>
        <p:txBody>
          <a:bodyPr/>
          <a:lstStyle/>
          <a:p>
            <a:pPr rtl="0"/>
            <a:fld id="{B5CEABB6-07DC-46E8-9B57-56EC44A396E5}" type="slidenum">
              <a:rPr lang="it-IT" noProof="0" smtClean="0"/>
              <a:pPr rtl="0"/>
              <a:t>5</a:t>
            </a:fld>
            <a:endParaRPr lang="it-IT" noProof="0"/>
          </a:p>
        </p:txBody>
      </p:sp>
      <p:sp>
        <p:nvSpPr>
          <p:cNvPr id="37" name="Segnaposto contenuto 23">
            <a:extLst>
              <a:ext uri="{FF2B5EF4-FFF2-40B4-BE49-F238E27FC236}">
                <a16:creationId xmlns:a16="http://schemas.microsoft.com/office/drawing/2014/main" id="{27048723-4A2C-42A6-9A17-A960B082948E}"/>
              </a:ext>
            </a:extLst>
          </p:cNvPr>
          <p:cNvSpPr txBox="1">
            <a:spLocks/>
          </p:cNvSpPr>
          <p:nvPr/>
        </p:nvSpPr>
        <p:spPr>
          <a:xfrm>
            <a:off x="0" y="4502161"/>
            <a:ext cx="2086252" cy="15757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2400" cap="all" dirty="0"/>
              <a:t>Lo stato di salute degli uffici - 1/3</a:t>
            </a:r>
          </a:p>
        </p:txBody>
      </p:sp>
      <p:graphicFrame>
        <p:nvGraphicFramePr>
          <p:cNvPr id="40" name="Tabella 39">
            <a:extLst>
              <a:ext uri="{FF2B5EF4-FFF2-40B4-BE49-F238E27FC236}">
                <a16:creationId xmlns:a16="http://schemas.microsoft.com/office/drawing/2014/main" id="{149447EF-4622-4A5D-9747-728AED028E8D}"/>
              </a:ext>
            </a:extLst>
          </p:cNvPr>
          <p:cNvGraphicFramePr>
            <a:graphicFrameLocks noGrp="1"/>
          </p:cNvGraphicFramePr>
          <p:nvPr>
            <p:extLst>
              <p:ext uri="{D42A27DB-BD31-4B8C-83A1-F6EECF244321}">
                <p14:modId xmlns:p14="http://schemas.microsoft.com/office/powerpoint/2010/main" val="2267540961"/>
              </p:ext>
            </p:extLst>
          </p:nvPr>
        </p:nvGraphicFramePr>
        <p:xfrm>
          <a:off x="3027287" y="402093"/>
          <a:ext cx="8806648" cy="5258913"/>
        </p:xfrm>
        <a:graphic>
          <a:graphicData uri="http://schemas.openxmlformats.org/drawingml/2006/table">
            <a:tbl>
              <a:tblPr firstRow="1" firstCol="1" bandRow="1">
                <a:tableStyleId>{2D5ABB26-0587-4C30-8999-92F81FD0307C}</a:tableStyleId>
              </a:tblPr>
              <a:tblGrid>
                <a:gridCol w="2379214">
                  <a:extLst>
                    <a:ext uri="{9D8B030D-6E8A-4147-A177-3AD203B41FA5}">
                      <a16:colId xmlns:a16="http://schemas.microsoft.com/office/drawing/2014/main" val="876320670"/>
                    </a:ext>
                  </a:extLst>
                </a:gridCol>
                <a:gridCol w="1095409">
                  <a:extLst>
                    <a:ext uri="{9D8B030D-6E8A-4147-A177-3AD203B41FA5}">
                      <a16:colId xmlns:a16="http://schemas.microsoft.com/office/drawing/2014/main" val="1285189672"/>
                    </a:ext>
                  </a:extLst>
                </a:gridCol>
                <a:gridCol w="5332025">
                  <a:extLst>
                    <a:ext uri="{9D8B030D-6E8A-4147-A177-3AD203B41FA5}">
                      <a16:colId xmlns:a16="http://schemas.microsoft.com/office/drawing/2014/main" val="1980153934"/>
                    </a:ext>
                  </a:extLst>
                </a:gridCol>
              </a:tblGrid>
              <a:tr h="876348">
                <a:tc>
                  <a:txBody>
                    <a:bodyPr/>
                    <a:lstStyle/>
                    <a:p>
                      <a:pPr marL="0" marR="0" algn="l">
                        <a:lnSpc>
                          <a:spcPct val="107000"/>
                        </a:lnSpc>
                        <a:spcBef>
                          <a:spcPts val="600"/>
                        </a:spcBef>
                        <a:spcAft>
                          <a:spcPts val="600"/>
                        </a:spcAft>
                      </a:pPr>
                      <a:r>
                        <a:rPr lang="it-IT" sz="1800" b="0" cap="all" baseline="0" dirty="0">
                          <a:solidFill>
                            <a:schemeClr val="tx1"/>
                          </a:solidFill>
                          <a:effectLst/>
                          <a:latin typeface="+mj-lt"/>
                        </a:rPr>
                        <a:t>Il “peso” del Sud</a:t>
                      </a:r>
                      <a:endParaRPr lang="it-IT" sz="1800" b="0" cap="all" baseline="0" dirty="0">
                        <a:solidFill>
                          <a:schemeClr val="tx1"/>
                        </a:solidFill>
                        <a:effectLst/>
                        <a:latin typeface="+mj-lt"/>
                        <a:ea typeface="Calibri" panose="020F0502020204030204" pitchFamily="34" charset="0"/>
                        <a:cs typeface="Arial" panose="020B0604020202020204" pitchFamily="34" charset="0"/>
                      </a:endParaRPr>
                    </a:p>
                  </a:txBody>
                  <a:tcPr marL="65293" marR="65293" marT="0" marB="0" anchor="ctr"/>
                </a:tc>
                <a:tc>
                  <a:txBody>
                    <a:bodyPr/>
                    <a:lstStyle/>
                    <a:p>
                      <a:pPr marL="0" marR="0" algn="ctr">
                        <a:lnSpc>
                          <a:spcPct val="107000"/>
                        </a:lnSpc>
                        <a:spcBef>
                          <a:spcPts val="600"/>
                        </a:spcBef>
                        <a:spcAft>
                          <a:spcPts val="600"/>
                        </a:spcAft>
                      </a:pPr>
                      <a:endParaRPr lang="it-IT" sz="1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tc>
                  <a:txBody>
                    <a:bodyPr/>
                    <a:lstStyle/>
                    <a:p>
                      <a:pPr marL="0" marR="0" algn="just">
                        <a:lnSpc>
                          <a:spcPct val="107000"/>
                        </a:lnSpc>
                        <a:spcBef>
                          <a:spcPts val="600"/>
                        </a:spcBef>
                        <a:spcAft>
                          <a:spcPts val="600"/>
                        </a:spcAft>
                      </a:pPr>
                      <a:r>
                        <a:rPr lang="it-IT" sz="1200" b="0" dirty="0">
                          <a:solidFill>
                            <a:schemeClr val="tx1"/>
                          </a:solidFill>
                          <a:effectLst/>
                        </a:rPr>
                        <a:t>Al Sud sono localizzati </a:t>
                      </a:r>
                      <a:r>
                        <a:rPr lang="it-IT" sz="1200" b="1" dirty="0">
                          <a:solidFill>
                            <a:schemeClr val="tx1"/>
                          </a:solidFill>
                          <a:effectLst/>
                        </a:rPr>
                        <a:t>il 55% delle Corti di Appello e il 44% dei Tribunali; </a:t>
                      </a:r>
                      <a:r>
                        <a:rPr lang="it-IT" sz="1200" b="0" dirty="0">
                          <a:solidFill>
                            <a:schemeClr val="tx1"/>
                          </a:solidFill>
                          <a:effectLst/>
                        </a:rPr>
                        <a:t>in termini di </a:t>
                      </a:r>
                      <a:r>
                        <a:rPr lang="it-IT" sz="1200" b="1" dirty="0">
                          <a:solidFill>
                            <a:schemeClr val="tx1"/>
                          </a:solidFill>
                          <a:effectLst/>
                        </a:rPr>
                        <a:t>procedimenti pendenti, il peso della macroarea è superiore al 50% del totale nazionale, sia in primo che in secondo grado</a:t>
                      </a:r>
                      <a:endParaRPr lang="it-IT"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extLst>
                  <a:ext uri="{0D108BD9-81ED-4DB2-BD59-A6C34878D82A}">
                    <a16:rowId xmlns:a16="http://schemas.microsoft.com/office/drawing/2014/main" val="2472353751"/>
                  </a:ext>
                </a:extLst>
              </a:tr>
              <a:tr h="433273">
                <a:tc>
                  <a:txBody>
                    <a:bodyPr/>
                    <a:lstStyle/>
                    <a:p>
                      <a:pPr marL="0" marR="0" algn="l">
                        <a:lnSpc>
                          <a:spcPct val="107000"/>
                        </a:lnSpc>
                        <a:spcBef>
                          <a:spcPts val="600"/>
                        </a:spcBef>
                        <a:spcAft>
                          <a:spcPts val="600"/>
                        </a:spcAft>
                      </a:pPr>
                      <a:r>
                        <a:rPr lang="it-IT" sz="1800" b="0" cap="all" baseline="0" dirty="0">
                          <a:solidFill>
                            <a:schemeClr val="tx1"/>
                          </a:solidFill>
                          <a:effectLst/>
                          <a:latin typeface="+mj-lt"/>
                        </a:rPr>
                        <a:t>Disposition time</a:t>
                      </a:r>
                      <a:endParaRPr lang="it-IT" sz="1800" b="0" cap="all" baseline="0" dirty="0">
                        <a:solidFill>
                          <a:schemeClr val="tx1"/>
                        </a:solidFill>
                        <a:effectLst/>
                        <a:latin typeface="+mj-lt"/>
                        <a:ea typeface="Calibri" panose="020F0502020204030204" pitchFamily="34" charset="0"/>
                        <a:cs typeface="Arial" panose="020B0604020202020204" pitchFamily="34" charset="0"/>
                      </a:endParaRPr>
                    </a:p>
                  </a:txBody>
                  <a:tcPr marL="65293" marR="65293" marT="0" marB="0" anchor="ctr"/>
                </a:tc>
                <a:tc>
                  <a:txBody>
                    <a:bodyPr/>
                    <a:lstStyle/>
                    <a:p>
                      <a:pPr marL="0" marR="0" algn="ctr">
                        <a:lnSpc>
                          <a:spcPct val="107000"/>
                        </a:lnSpc>
                        <a:spcBef>
                          <a:spcPts val="600"/>
                        </a:spcBef>
                        <a:spcAft>
                          <a:spcPts val="600"/>
                        </a:spcAft>
                      </a:pPr>
                      <a:endParaRPr lang="it-IT" sz="1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tc>
                  <a:txBody>
                    <a:bodyPr/>
                    <a:lstStyle/>
                    <a:p>
                      <a:pPr marL="0" marR="0">
                        <a:lnSpc>
                          <a:spcPct val="107000"/>
                        </a:lnSpc>
                        <a:spcBef>
                          <a:spcPts val="600"/>
                        </a:spcBef>
                        <a:spcAft>
                          <a:spcPts val="600"/>
                        </a:spcAft>
                      </a:pPr>
                      <a:r>
                        <a:rPr lang="it-IT" sz="1200" b="1" dirty="0">
                          <a:solidFill>
                            <a:schemeClr val="tx1"/>
                          </a:solidFill>
                          <a:effectLst/>
                        </a:rPr>
                        <a:t>Nel confronto con le altre aree del Paese, in media, gli Uffici del Sud hanno durate dei processi maggiori</a:t>
                      </a:r>
                      <a:endParaRPr lang="it-IT"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extLst>
                  <a:ext uri="{0D108BD9-81ED-4DB2-BD59-A6C34878D82A}">
                    <a16:rowId xmlns:a16="http://schemas.microsoft.com/office/drawing/2014/main" val="2118093126"/>
                  </a:ext>
                </a:extLst>
              </a:tr>
              <a:tr h="1507630">
                <a:tc>
                  <a:txBody>
                    <a:bodyPr/>
                    <a:lstStyle/>
                    <a:p>
                      <a:pPr marL="0" marR="0" algn="l">
                        <a:lnSpc>
                          <a:spcPct val="107000"/>
                        </a:lnSpc>
                        <a:spcBef>
                          <a:spcPts val="600"/>
                        </a:spcBef>
                        <a:spcAft>
                          <a:spcPts val="600"/>
                        </a:spcAft>
                      </a:pPr>
                      <a:r>
                        <a:rPr lang="it-IT" sz="1800" b="0" cap="all" baseline="0" dirty="0">
                          <a:solidFill>
                            <a:schemeClr val="tx1"/>
                          </a:solidFill>
                          <a:effectLst/>
                          <a:latin typeface="+mj-lt"/>
                        </a:rPr>
                        <a:t>Clearance Rate</a:t>
                      </a:r>
                      <a:endParaRPr lang="it-IT" sz="1800" b="0" cap="all" baseline="0" dirty="0">
                        <a:solidFill>
                          <a:schemeClr val="tx1"/>
                        </a:solidFill>
                        <a:effectLst/>
                        <a:latin typeface="+mj-lt"/>
                        <a:ea typeface="Calibri" panose="020F0502020204030204" pitchFamily="34" charset="0"/>
                        <a:cs typeface="Arial" panose="020B0604020202020204" pitchFamily="34" charset="0"/>
                      </a:endParaRPr>
                    </a:p>
                  </a:txBody>
                  <a:tcPr marL="65293" marR="65293" marT="0" marB="0" anchor="ctr"/>
                </a:tc>
                <a:tc>
                  <a:txBody>
                    <a:bodyPr/>
                    <a:lstStyle/>
                    <a:p>
                      <a:pPr marL="0" marR="0" algn="ctr">
                        <a:lnSpc>
                          <a:spcPct val="107000"/>
                        </a:lnSpc>
                        <a:spcBef>
                          <a:spcPts val="600"/>
                        </a:spcBef>
                        <a:spcAft>
                          <a:spcPts val="600"/>
                        </a:spcAft>
                      </a:pPr>
                      <a:endParaRPr lang="it-IT" sz="1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tc>
                  <a:txBody>
                    <a:bodyPr/>
                    <a:lstStyle/>
                    <a:p>
                      <a:pPr marL="0" marR="0">
                        <a:lnSpc>
                          <a:spcPct val="107000"/>
                        </a:lnSpc>
                        <a:spcBef>
                          <a:spcPts val="600"/>
                        </a:spcBef>
                        <a:spcAft>
                          <a:spcPts val="600"/>
                        </a:spcAft>
                      </a:pPr>
                      <a:r>
                        <a:rPr lang="it-IT" sz="1200" b="0" dirty="0">
                          <a:solidFill>
                            <a:schemeClr val="tx1"/>
                          </a:solidFill>
                          <a:effectLst/>
                        </a:rPr>
                        <a:t>La </a:t>
                      </a:r>
                      <a:r>
                        <a:rPr lang="it-IT" sz="1200" b="1" dirty="0">
                          <a:solidFill>
                            <a:schemeClr val="tx1"/>
                          </a:solidFill>
                          <a:effectLst/>
                        </a:rPr>
                        <a:t>capacità di smaltimento dei flussi in ingresso al Sud è in linea con il dato nazionale in secondo grado e superiore al dato nazionale in primo grado.</a:t>
                      </a:r>
                    </a:p>
                    <a:p>
                      <a:pPr marL="0" marR="0">
                        <a:lnSpc>
                          <a:spcPct val="107000"/>
                        </a:lnSpc>
                        <a:spcBef>
                          <a:spcPts val="600"/>
                        </a:spcBef>
                        <a:spcAft>
                          <a:spcPts val="600"/>
                        </a:spcAft>
                      </a:pPr>
                      <a:r>
                        <a:rPr lang="it-IT" sz="1200" b="0" dirty="0">
                          <a:solidFill>
                            <a:schemeClr val="tx1"/>
                          </a:solidFill>
                          <a:effectLst/>
                        </a:rPr>
                        <a:t>Nella media del </a:t>
                      </a:r>
                      <a:r>
                        <a:rPr lang="it-IT" sz="1200" b="1" dirty="0">
                          <a:solidFill>
                            <a:schemeClr val="tx1"/>
                          </a:solidFill>
                          <a:effectLst/>
                        </a:rPr>
                        <a:t>periodo 2017-19 il 100% delle Corti e l’85% dei Tribunali ha registrato un clearance rate superiore al 100%. </a:t>
                      </a:r>
                      <a:endParaRPr lang="it-IT"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extLst>
                  <a:ext uri="{0D108BD9-81ED-4DB2-BD59-A6C34878D82A}">
                    <a16:rowId xmlns:a16="http://schemas.microsoft.com/office/drawing/2014/main" val="2720258154"/>
                  </a:ext>
                </a:extLst>
              </a:tr>
              <a:tr h="1343778">
                <a:tc>
                  <a:txBody>
                    <a:bodyPr/>
                    <a:lstStyle/>
                    <a:p>
                      <a:pPr marL="0" marR="0" algn="l">
                        <a:lnSpc>
                          <a:spcPct val="107000"/>
                        </a:lnSpc>
                        <a:spcBef>
                          <a:spcPts val="600"/>
                        </a:spcBef>
                        <a:spcAft>
                          <a:spcPts val="600"/>
                        </a:spcAft>
                      </a:pPr>
                      <a:r>
                        <a:rPr lang="it-IT" sz="1800" b="0" cap="all" baseline="0" dirty="0">
                          <a:solidFill>
                            <a:schemeClr val="tx1"/>
                          </a:solidFill>
                          <a:effectLst/>
                          <a:latin typeface="+mj-lt"/>
                        </a:rPr>
                        <a:t>L’arretrato</a:t>
                      </a:r>
                      <a:endParaRPr lang="it-IT" sz="1800" b="0" cap="all" baseline="0" dirty="0">
                        <a:solidFill>
                          <a:schemeClr val="tx1"/>
                        </a:solidFill>
                        <a:effectLst/>
                        <a:latin typeface="+mj-lt"/>
                        <a:ea typeface="Calibri" panose="020F0502020204030204" pitchFamily="34" charset="0"/>
                        <a:cs typeface="Arial" panose="020B0604020202020204" pitchFamily="34" charset="0"/>
                      </a:endParaRPr>
                    </a:p>
                  </a:txBody>
                  <a:tcPr marL="65293" marR="65293" marT="0" marB="0" anchor="ctr"/>
                </a:tc>
                <a:tc>
                  <a:txBody>
                    <a:bodyPr/>
                    <a:lstStyle/>
                    <a:p>
                      <a:pPr marL="0" marR="0" algn="ctr">
                        <a:lnSpc>
                          <a:spcPct val="107000"/>
                        </a:lnSpc>
                        <a:spcBef>
                          <a:spcPts val="600"/>
                        </a:spcBef>
                        <a:spcAft>
                          <a:spcPts val="600"/>
                        </a:spcAft>
                      </a:pPr>
                      <a:endParaRPr lang="it-IT" sz="1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tc>
                  <a:txBody>
                    <a:bodyPr/>
                    <a:lstStyle/>
                    <a:p>
                      <a:pPr marL="0" marR="0">
                        <a:lnSpc>
                          <a:spcPct val="107000"/>
                        </a:lnSpc>
                        <a:spcBef>
                          <a:spcPts val="600"/>
                        </a:spcBef>
                        <a:spcAft>
                          <a:spcPts val="600"/>
                        </a:spcAft>
                      </a:pPr>
                      <a:r>
                        <a:rPr lang="it-IT" sz="1200" b="0" dirty="0">
                          <a:solidFill>
                            <a:schemeClr val="tx1"/>
                          </a:solidFill>
                          <a:effectLst/>
                        </a:rPr>
                        <a:t>Sia in primo che in secondo grado a valori simili </a:t>
                      </a:r>
                      <a:r>
                        <a:rPr lang="it-IT" sz="1200" b="1" dirty="0">
                          <a:solidFill>
                            <a:schemeClr val="tx1"/>
                          </a:solidFill>
                          <a:effectLst/>
                        </a:rPr>
                        <a:t>dell’arretrato corrispondono capacità di smaltimento dei flussi in entrata talvolta molto diverse</a:t>
                      </a:r>
                    </a:p>
                    <a:p>
                      <a:pPr marL="0" marR="0" algn="just">
                        <a:lnSpc>
                          <a:spcPct val="107000"/>
                        </a:lnSpc>
                        <a:spcBef>
                          <a:spcPts val="600"/>
                        </a:spcBef>
                        <a:spcAft>
                          <a:spcPts val="600"/>
                        </a:spcAft>
                      </a:pPr>
                      <a:r>
                        <a:rPr lang="it-IT" sz="1200" b="0" dirty="0">
                          <a:solidFill>
                            <a:schemeClr val="tx1"/>
                          </a:solidFill>
                          <a:effectLst/>
                        </a:rPr>
                        <a:t>L’incidenza dell’arretrato ha un peso in termini di durata: anche a parità di clearance rate</a:t>
                      </a:r>
                      <a:r>
                        <a:rPr lang="it-IT" sz="1200" b="1" dirty="0">
                          <a:solidFill>
                            <a:schemeClr val="tx1"/>
                          </a:solidFill>
                          <a:effectLst/>
                        </a:rPr>
                        <a:t>, la durata (</a:t>
                      </a:r>
                      <a:r>
                        <a:rPr lang="it-IT" sz="1200" b="1" i="1" dirty="0" err="1">
                          <a:solidFill>
                            <a:schemeClr val="tx1"/>
                          </a:solidFill>
                          <a:effectLst/>
                        </a:rPr>
                        <a:t>disposition</a:t>
                      </a:r>
                      <a:r>
                        <a:rPr lang="it-IT" sz="1200" b="1" dirty="0">
                          <a:solidFill>
                            <a:schemeClr val="tx1"/>
                          </a:solidFill>
                          <a:effectLst/>
                        </a:rPr>
                        <a:t> </a:t>
                      </a:r>
                      <a:r>
                        <a:rPr lang="it-IT" sz="1200" b="1" i="1" dirty="0">
                          <a:solidFill>
                            <a:schemeClr val="tx1"/>
                          </a:solidFill>
                          <a:effectLst/>
                        </a:rPr>
                        <a:t>time</a:t>
                      </a:r>
                      <a:r>
                        <a:rPr lang="it-IT" sz="1200" b="1" dirty="0">
                          <a:solidFill>
                            <a:schemeClr val="tx1"/>
                          </a:solidFill>
                          <a:effectLst/>
                        </a:rPr>
                        <a:t>) è generalmente più elevata dove l’incidenza dell’arretrato è maggiore</a:t>
                      </a:r>
                      <a:endParaRPr lang="it-IT"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extLst>
                  <a:ext uri="{0D108BD9-81ED-4DB2-BD59-A6C34878D82A}">
                    <a16:rowId xmlns:a16="http://schemas.microsoft.com/office/drawing/2014/main" val="3654772026"/>
                  </a:ext>
                </a:extLst>
              </a:tr>
              <a:tr h="1097884">
                <a:tc>
                  <a:txBody>
                    <a:bodyPr/>
                    <a:lstStyle/>
                    <a:p>
                      <a:pPr marL="0" marR="0" algn="l">
                        <a:lnSpc>
                          <a:spcPct val="107000"/>
                        </a:lnSpc>
                        <a:spcBef>
                          <a:spcPts val="600"/>
                        </a:spcBef>
                        <a:spcAft>
                          <a:spcPts val="600"/>
                        </a:spcAft>
                      </a:pPr>
                      <a:r>
                        <a:rPr lang="it-IT" sz="1800" b="0" cap="all" baseline="0" dirty="0">
                          <a:solidFill>
                            <a:schemeClr val="tx1"/>
                          </a:solidFill>
                          <a:effectLst/>
                          <a:latin typeface="+mj-lt"/>
                        </a:rPr>
                        <a:t>più sud</a:t>
                      </a:r>
                      <a:endParaRPr lang="it-IT" sz="1800" b="0" cap="all" baseline="0" dirty="0">
                        <a:solidFill>
                          <a:schemeClr val="tx1"/>
                        </a:solidFill>
                        <a:effectLst/>
                        <a:latin typeface="+mj-lt"/>
                        <a:ea typeface="Calibri" panose="020F0502020204030204" pitchFamily="34" charset="0"/>
                        <a:cs typeface="Arial" panose="020B0604020202020204" pitchFamily="34" charset="0"/>
                      </a:endParaRPr>
                    </a:p>
                  </a:txBody>
                  <a:tcPr marL="65293" marR="65293" marT="0" marB="0" anchor="ctr"/>
                </a:tc>
                <a:tc>
                  <a:txBody>
                    <a:bodyPr/>
                    <a:lstStyle/>
                    <a:p>
                      <a:pPr marL="0" marR="0" algn="ctr">
                        <a:lnSpc>
                          <a:spcPct val="107000"/>
                        </a:lnSpc>
                        <a:spcBef>
                          <a:spcPts val="600"/>
                        </a:spcBef>
                        <a:spcAft>
                          <a:spcPts val="600"/>
                        </a:spcAft>
                      </a:pPr>
                      <a:endParaRPr lang="it-IT" sz="1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tc>
                  <a:txBody>
                    <a:bodyPr/>
                    <a:lstStyle/>
                    <a:p>
                      <a:pPr marL="0" marR="0" algn="just">
                        <a:lnSpc>
                          <a:spcPct val="107000"/>
                        </a:lnSpc>
                        <a:spcBef>
                          <a:spcPts val="600"/>
                        </a:spcBef>
                        <a:spcAft>
                          <a:spcPts val="600"/>
                        </a:spcAft>
                      </a:pPr>
                      <a:r>
                        <a:rPr lang="it-IT" sz="1200" b="0" dirty="0">
                          <a:solidFill>
                            <a:schemeClr val="tx1"/>
                          </a:solidFill>
                          <a:effectLst/>
                        </a:rPr>
                        <a:t>Vi sono </a:t>
                      </a:r>
                      <a:r>
                        <a:rPr lang="it-IT" sz="1200" b="1" dirty="0">
                          <a:solidFill>
                            <a:schemeClr val="tx1"/>
                          </a:solidFill>
                          <a:effectLst/>
                        </a:rPr>
                        <a:t>significative eterogeneità all’interno dell’area Sud, lungo tutte le dimensioni considerate. Il confronto temporale evidenzia comunque un trend di miglioramento sugli indicatori di pendenza e arretrato, sia per le Corti di Appello che per i Tribunali</a:t>
                      </a:r>
                      <a:endParaRPr lang="it-IT"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5293" marR="65293" marT="0" marB="0" anchor="ctr"/>
                </a:tc>
                <a:extLst>
                  <a:ext uri="{0D108BD9-81ED-4DB2-BD59-A6C34878D82A}">
                    <a16:rowId xmlns:a16="http://schemas.microsoft.com/office/drawing/2014/main" val="1771246440"/>
                  </a:ext>
                </a:extLst>
              </a:tr>
            </a:tbl>
          </a:graphicData>
        </a:graphic>
      </p:graphicFrame>
      <p:pic>
        <p:nvPicPr>
          <p:cNvPr id="41" name="Elemento grafico 1" descr="Freccia: diritta contorno">
            <a:extLst>
              <a:ext uri="{FF2B5EF4-FFF2-40B4-BE49-F238E27FC236}">
                <a16:creationId xmlns:a16="http://schemas.microsoft.com/office/drawing/2014/main" id="{F75BEF98-EE68-4BF9-94B3-1656941F8AD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5632626" y="551722"/>
            <a:ext cx="574106" cy="540858"/>
          </a:xfrm>
          <a:prstGeom prst="rect">
            <a:avLst/>
          </a:prstGeom>
        </p:spPr>
      </p:pic>
      <p:pic>
        <p:nvPicPr>
          <p:cNvPr id="42" name="Elemento grafico 2" descr="Freccia: diritta contorno">
            <a:extLst>
              <a:ext uri="{FF2B5EF4-FFF2-40B4-BE49-F238E27FC236}">
                <a16:creationId xmlns:a16="http://schemas.microsoft.com/office/drawing/2014/main" id="{604E98A5-1F1C-4A88-9436-824B5FC5382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5632625" y="3642084"/>
            <a:ext cx="574106" cy="540858"/>
          </a:xfrm>
          <a:prstGeom prst="rect">
            <a:avLst/>
          </a:prstGeom>
        </p:spPr>
      </p:pic>
      <p:pic>
        <p:nvPicPr>
          <p:cNvPr id="43" name="Elemento grafico 3" descr="Freccia: diritta contorno">
            <a:extLst>
              <a:ext uri="{FF2B5EF4-FFF2-40B4-BE49-F238E27FC236}">
                <a16:creationId xmlns:a16="http://schemas.microsoft.com/office/drawing/2014/main" id="{BCE9FA12-D16A-4BE5-9F2C-BA22AFA5316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5632626" y="4769817"/>
            <a:ext cx="574106" cy="540858"/>
          </a:xfrm>
          <a:prstGeom prst="rect">
            <a:avLst/>
          </a:prstGeom>
        </p:spPr>
      </p:pic>
      <p:pic>
        <p:nvPicPr>
          <p:cNvPr id="44" name="Elemento grafico 4" descr="Freccia: diritta contorno">
            <a:extLst>
              <a:ext uri="{FF2B5EF4-FFF2-40B4-BE49-F238E27FC236}">
                <a16:creationId xmlns:a16="http://schemas.microsoft.com/office/drawing/2014/main" id="{D5686FF3-F4A1-436B-AE78-BE69E32825B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5632626" y="1264210"/>
            <a:ext cx="574106" cy="540858"/>
          </a:xfrm>
          <a:prstGeom prst="rect">
            <a:avLst/>
          </a:prstGeom>
        </p:spPr>
      </p:pic>
      <p:pic>
        <p:nvPicPr>
          <p:cNvPr id="45" name="Elemento grafico 5" descr="Freccia: diritta contorno">
            <a:extLst>
              <a:ext uri="{FF2B5EF4-FFF2-40B4-BE49-F238E27FC236}">
                <a16:creationId xmlns:a16="http://schemas.microsoft.com/office/drawing/2014/main" id="{74B0435F-1E06-4C5A-804C-A892DB3D995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5632626" y="2212036"/>
            <a:ext cx="574106" cy="540858"/>
          </a:xfrm>
          <a:prstGeom prst="rect">
            <a:avLst/>
          </a:prstGeom>
        </p:spPr>
      </p:pic>
    </p:spTree>
    <p:extLst>
      <p:ext uri="{BB962C8B-B14F-4D97-AF65-F5344CB8AC3E}">
        <p14:creationId xmlns:p14="http://schemas.microsoft.com/office/powerpoint/2010/main" val="488294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data 8">
            <a:extLst>
              <a:ext uri="{FF2B5EF4-FFF2-40B4-BE49-F238E27FC236}">
                <a16:creationId xmlns:a16="http://schemas.microsoft.com/office/drawing/2014/main" id="{7B78F7A0-88C5-4940-B21C-099F472F39F9}"/>
              </a:ext>
            </a:extLst>
          </p:cNvPr>
          <p:cNvSpPr>
            <a:spLocks noGrp="1"/>
          </p:cNvSpPr>
          <p:nvPr>
            <p:ph type="dt" sz="half" idx="10"/>
          </p:nvPr>
        </p:nvSpPr>
        <p:spPr>
          <a:xfrm>
            <a:off x="362741" y="6311962"/>
            <a:ext cx="2743200" cy="365125"/>
          </a:xfrm>
        </p:spPr>
        <p:txBody>
          <a:bodyPr rtlCol="0"/>
          <a:lstStyle/>
          <a:p>
            <a:pPr rtl="0"/>
            <a:r>
              <a:rPr lang="it-IT" dirty="0"/>
              <a:t>02/2022</a:t>
            </a:r>
          </a:p>
        </p:txBody>
      </p:sp>
      <p:sp>
        <p:nvSpPr>
          <p:cNvPr id="10" name="Segnaposto piè di pagina 9">
            <a:extLst>
              <a:ext uri="{FF2B5EF4-FFF2-40B4-BE49-F238E27FC236}">
                <a16:creationId xmlns:a16="http://schemas.microsoft.com/office/drawing/2014/main" id="{D2186069-FC8E-433D-9BB4-942220CE8CFB}"/>
              </a:ext>
            </a:extLst>
          </p:cNvPr>
          <p:cNvSpPr>
            <a:spLocks noGrp="1"/>
          </p:cNvSpPr>
          <p:nvPr>
            <p:ph type="ftr" sz="quarter" idx="11"/>
          </p:nvPr>
        </p:nvSpPr>
        <p:spPr>
          <a:xfrm>
            <a:off x="3836875" y="6383209"/>
            <a:ext cx="4114800" cy="365125"/>
          </a:xfrm>
        </p:spPr>
        <p:txBody>
          <a:bodyPr rtlCol="0"/>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BAD5B6F4-0A90-447A-A1AE-D75C934B6B29}"/>
              </a:ext>
            </a:extLst>
          </p:cNvPr>
          <p:cNvSpPr>
            <a:spLocks noGrp="1"/>
          </p:cNvSpPr>
          <p:nvPr>
            <p:ph type="sldNum" sz="quarter" idx="12"/>
          </p:nvPr>
        </p:nvSpPr>
        <p:spPr>
          <a:xfrm>
            <a:off x="8408875" y="6383209"/>
            <a:ext cx="2743200" cy="365125"/>
          </a:xfrm>
        </p:spPr>
        <p:txBody>
          <a:bodyPr rtlCol="0"/>
          <a:lstStyle/>
          <a:p>
            <a:pPr rtl="0"/>
            <a:fld id="{B5CEABB6-07DC-46E8-9B57-56EC44A396E5}" type="slidenum">
              <a:rPr lang="it-IT" smtClean="0"/>
              <a:pPr rtl="0"/>
              <a:t>6</a:t>
            </a:fld>
            <a:endParaRPr lang="it-IT" dirty="0"/>
          </a:p>
        </p:txBody>
      </p:sp>
      <p:sp>
        <p:nvSpPr>
          <p:cNvPr id="24" name="Segnaposto contenuto 23">
            <a:extLst>
              <a:ext uri="{FF2B5EF4-FFF2-40B4-BE49-F238E27FC236}">
                <a16:creationId xmlns:a16="http://schemas.microsoft.com/office/drawing/2014/main" id="{BC16103C-B425-45B8-8AE7-41153F749FF6}"/>
              </a:ext>
            </a:extLst>
          </p:cNvPr>
          <p:cNvSpPr>
            <a:spLocks noGrp="1"/>
          </p:cNvSpPr>
          <p:nvPr>
            <p:ph sz="half" idx="2"/>
          </p:nvPr>
        </p:nvSpPr>
        <p:spPr>
          <a:xfrm>
            <a:off x="0" y="4502161"/>
            <a:ext cx="1909828" cy="1575789"/>
          </a:xfrm>
        </p:spPr>
        <p:txBody>
          <a:bodyPr>
            <a:normAutofit fontScale="92500"/>
          </a:bodyPr>
          <a:lstStyle/>
          <a:p>
            <a:r>
              <a:rPr lang="it-IT" sz="2400" cap="all" dirty="0"/>
              <a:t>Lo stato di salute degli uffici - 2/3</a:t>
            </a:r>
          </a:p>
        </p:txBody>
      </p:sp>
      <p:pic>
        <p:nvPicPr>
          <p:cNvPr id="8" name="Immagine 7">
            <a:extLst>
              <a:ext uri="{FF2B5EF4-FFF2-40B4-BE49-F238E27FC236}">
                <a16:creationId xmlns:a16="http://schemas.microsoft.com/office/drawing/2014/main" id="{90CFE459-E8D7-4B56-93AC-7D2121A198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08255" y="160350"/>
            <a:ext cx="495646" cy="565037"/>
          </a:xfrm>
          <a:prstGeom prst="rect">
            <a:avLst/>
          </a:prstGeom>
        </p:spPr>
      </p:pic>
      <p:sp>
        <p:nvSpPr>
          <p:cNvPr id="13" name="Segnaposto testo 5">
            <a:extLst>
              <a:ext uri="{FF2B5EF4-FFF2-40B4-BE49-F238E27FC236}">
                <a16:creationId xmlns:a16="http://schemas.microsoft.com/office/drawing/2014/main" id="{89A23C58-CA0D-474C-ADD2-3C09FAAB018F}"/>
              </a:ext>
            </a:extLst>
          </p:cNvPr>
          <p:cNvSpPr txBox="1">
            <a:spLocks/>
          </p:cNvSpPr>
          <p:nvPr/>
        </p:nvSpPr>
        <p:spPr>
          <a:xfrm>
            <a:off x="1401313" y="879089"/>
            <a:ext cx="9544853" cy="9302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it-IT" sz="1400" dirty="0">
                <a:latin typeface="+mj-lt"/>
              </a:rPr>
              <a:t>Quello che incide negativamente sugli Uffici giudiziari del Sud </a:t>
            </a:r>
            <a:r>
              <a:rPr lang="it-IT" sz="1400" b="1" dirty="0">
                <a:latin typeface="+mj-lt"/>
              </a:rPr>
              <a:t>non sono le performance dell’ultimo triennio analizzato, ma l’elevato stock di procedimenti arretrati che compromette l’efficacia della loro azione, soprattutto per quanto riguarda i tempi di definizione dei procedimenti. Prova ne è che gli Uffici che sono riusciti a ridurre significativamente l’arretrato stanno progressivamente riducendo il DT avvicinandosi al valore medio nazionale</a:t>
            </a:r>
            <a:r>
              <a:rPr lang="it-IT" sz="1400" dirty="0">
                <a:latin typeface="+mj-lt"/>
              </a:rPr>
              <a:t>. </a:t>
            </a:r>
          </a:p>
        </p:txBody>
      </p:sp>
      <p:sp>
        <p:nvSpPr>
          <p:cNvPr id="14" name="Segnaposto testo 7">
            <a:extLst>
              <a:ext uri="{FF2B5EF4-FFF2-40B4-BE49-F238E27FC236}">
                <a16:creationId xmlns:a16="http://schemas.microsoft.com/office/drawing/2014/main" id="{A01C3DA6-BEA8-46C7-8C71-7568DE429523}"/>
              </a:ext>
            </a:extLst>
          </p:cNvPr>
          <p:cNvSpPr txBox="1">
            <a:spLocks/>
          </p:cNvSpPr>
          <p:nvPr/>
        </p:nvSpPr>
        <p:spPr>
          <a:xfrm>
            <a:off x="2908224" y="4646276"/>
            <a:ext cx="9130455" cy="85494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t-IT" sz="1500" dirty="0">
                <a:latin typeface="+mj-lt"/>
              </a:rPr>
              <a:t>L’indagine ha messo in luce comportamenti manageriali molto diversi tra gli Uffici. Ha evidenziato nel Sud comportamenti e </a:t>
            </a:r>
            <a:r>
              <a:rPr lang="it-IT" sz="1500" b="1" dirty="0">
                <a:latin typeface="+mj-lt"/>
              </a:rPr>
              <a:t>prassi di gestione virtuose. </a:t>
            </a:r>
            <a:r>
              <a:rPr lang="it-IT" sz="1500" b="1" dirty="0">
                <a:latin typeface="+mj-lt"/>
                <a:ea typeface="Calibri" panose="020F0502020204030204" pitchFamily="34" charset="0"/>
                <a:cs typeface="Times New Roman" panose="02020603050405020304" pitchFamily="18" charset="0"/>
              </a:rPr>
              <a:t>Non risulta tuttavia diffuso un sistema di controllo di gestione completo e flessibile che consenta interventi preventivi e tempestivi da parte dei presidenti di tribunale e dei presidenti di sezione.</a:t>
            </a:r>
            <a:endParaRPr lang="it-IT" sz="1500" b="1" dirty="0">
              <a:latin typeface="+mj-lt"/>
            </a:endParaRPr>
          </a:p>
          <a:p>
            <a:pPr marL="0" indent="0" algn="r">
              <a:buNone/>
            </a:pPr>
            <a:endParaRPr lang="it-IT" dirty="0"/>
          </a:p>
        </p:txBody>
      </p:sp>
      <p:sp>
        <p:nvSpPr>
          <p:cNvPr id="15" name="Segnaposto testo 9">
            <a:extLst>
              <a:ext uri="{FF2B5EF4-FFF2-40B4-BE49-F238E27FC236}">
                <a16:creationId xmlns:a16="http://schemas.microsoft.com/office/drawing/2014/main" id="{0EF10BF8-08AE-4EA1-9FDC-A2EE6D197F41}"/>
              </a:ext>
            </a:extLst>
          </p:cNvPr>
          <p:cNvSpPr txBox="1">
            <a:spLocks/>
          </p:cNvSpPr>
          <p:nvPr/>
        </p:nvSpPr>
        <p:spPr>
          <a:xfrm>
            <a:off x="6606708" y="4755106"/>
            <a:ext cx="5431971" cy="557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it-IT" dirty="0"/>
          </a:p>
        </p:txBody>
      </p:sp>
      <p:sp>
        <p:nvSpPr>
          <p:cNvPr id="16" name="Segnaposto testo 9">
            <a:extLst>
              <a:ext uri="{FF2B5EF4-FFF2-40B4-BE49-F238E27FC236}">
                <a16:creationId xmlns:a16="http://schemas.microsoft.com/office/drawing/2014/main" id="{CF96AA4E-16F1-4202-80C1-234419E90497}"/>
              </a:ext>
            </a:extLst>
          </p:cNvPr>
          <p:cNvSpPr txBox="1">
            <a:spLocks/>
          </p:cNvSpPr>
          <p:nvPr/>
        </p:nvSpPr>
        <p:spPr>
          <a:xfrm>
            <a:off x="1401313" y="2675474"/>
            <a:ext cx="8754626" cy="55795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it-IT" dirty="0">
                <a:effectLst/>
                <a:latin typeface="+mj-lt"/>
                <a:ea typeface="Calibri" panose="020F0502020204030204" pitchFamily="34" charset="0"/>
                <a:cs typeface="Times New Roman" panose="02020603050405020304" pitchFamily="18" charset="0"/>
              </a:rPr>
              <a:t>Il tratto che caratterizza tutti gli uffici giudiziari italiani, ma che appare particolarmente grave e rilevante in numerosi Uffici del Sud, è </a:t>
            </a:r>
            <a:r>
              <a:rPr lang="it-IT" b="1" dirty="0">
                <a:effectLst/>
                <a:latin typeface="+mj-lt"/>
                <a:ea typeface="Calibri" panose="020F0502020204030204" pitchFamily="34" charset="0"/>
                <a:cs typeface="Times New Roman" panose="02020603050405020304" pitchFamily="18" charset="0"/>
              </a:rPr>
              <a:t>l’altissimo tasso di </a:t>
            </a:r>
            <a:r>
              <a:rPr lang="it-IT" b="1" i="1" dirty="0">
                <a:effectLst/>
                <a:latin typeface="+mj-lt"/>
                <a:ea typeface="Calibri" panose="020F0502020204030204" pitchFamily="34" charset="0"/>
                <a:cs typeface="Times New Roman" panose="02020603050405020304" pitchFamily="18" charset="0"/>
              </a:rPr>
              <a:t>turnover</a:t>
            </a:r>
            <a:r>
              <a:rPr lang="it-IT" b="1" dirty="0">
                <a:effectLst/>
                <a:latin typeface="+mj-lt"/>
                <a:ea typeface="Calibri" panose="020F0502020204030204" pitchFamily="34" charset="0"/>
                <a:cs typeface="Times New Roman" panose="02020603050405020304" pitchFamily="18" charset="0"/>
              </a:rPr>
              <a:t> dei Magistrati </a:t>
            </a:r>
            <a:endParaRPr lang="it-IT" b="1" dirty="0">
              <a:latin typeface="+mj-lt"/>
            </a:endParaRPr>
          </a:p>
        </p:txBody>
      </p:sp>
      <p:sp>
        <p:nvSpPr>
          <p:cNvPr id="18" name="Segnaposto contenuto 2">
            <a:extLst>
              <a:ext uri="{FF2B5EF4-FFF2-40B4-BE49-F238E27FC236}">
                <a16:creationId xmlns:a16="http://schemas.microsoft.com/office/drawing/2014/main" id="{EEF88C76-175D-49D4-BB6F-BD8115E4F270}"/>
              </a:ext>
            </a:extLst>
          </p:cNvPr>
          <p:cNvSpPr txBox="1">
            <a:spLocks/>
          </p:cNvSpPr>
          <p:nvPr/>
        </p:nvSpPr>
        <p:spPr>
          <a:xfrm>
            <a:off x="1401314" y="493006"/>
            <a:ext cx="8334264" cy="393996"/>
          </a:xfrm>
          <a:prstGeom prst="rect">
            <a:avLst/>
          </a:prstGeom>
        </p:spPr>
        <p:txBody>
          <a:bodyPr vert="horz" lIns="91440" tIns="45720" rIns="91440" bIns="45720" rtlCol="0" anchor="t">
            <a:normAutofit fontScale="85000" lnSpcReduction="10000"/>
          </a:bodyPr>
          <a:lstStyle>
            <a:lvl1pPr marL="0" indent="0" algn="l" defTabSz="914400" rtl="0" eaLnBrk="1" latinLnBrk="0" hangingPunct="1">
              <a:lnSpc>
                <a:spcPct val="90000"/>
              </a:lnSpc>
              <a:spcBef>
                <a:spcPts val="1000"/>
              </a:spcBef>
              <a:buFont typeface="Arial" panose="020B0604020202020204" pitchFamily="34" charset="0"/>
              <a:buNone/>
              <a:defRPr lang="en-US" sz="2000" kern="1200" cap="all" spc="150" baseline="0" dirty="0" smtClean="0">
                <a:solidFill>
                  <a:schemeClr val="tx1">
                    <a:lumMod val="75000"/>
                    <a:lumOff val="25000"/>
                  </a:schemeClr>
                </a:solidFill>
                <a:latin typeface="+mj-lt"/>
                <a:ea typeface="+mj-ea"/>
                <a:cs typeface="+mj-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it-IT" sz="1600" b="1" dirty="0"/>
              <a:t>Elevato stock di arretrato – una zavorra che riduce l’efficienza</a:t>
            </a:r>
          </a:p>
        </p:txBody>
      </p:sp>
      <p:sp>
        <p:nvSpPr>
          <p:cNvPr id="19" name="Segnaposto contenuto 2">
            <a:extLst>
              <a:ext uri="{FF2B5EF4-FFF2-40B4-BE49-F238E27FC236}">
                <a16:creationId xmlns:a16="http://schemas.microsoft.com/office/drawing/2014/main" id="{CD759D28-8389-4861-A186-1D2978D437CF}"/>
              </a:ext>
            </a:extLst>
          </p:cNvPr>
          <p:cNvSpPr txBox="1">
            <a:spLocks/>
          </p:cNvSpPr>
          <p:nvPr/>
        </p:nvSpPr>
        <p:spPr>
          <a:xfrm>
            <a:off x="3704415" y="4225227"/>
            <a:ext cx="8334264" cy="393996"/>
          </a:xfrm>
          <a:prstGeom prst="rect">
            <a:avLst/>
          </a:prstGeom>
        </p:spPr>
        <p:txBody>
          <a:bodyPr vert="horz" lIns="91440" tIns="45720" rIns="91440" bIns="45720" rtlCol="0" anchor="t">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lang="en-US" sz="2000" kern="1200" cap="all" spc="150" baseline="0" dirty="0" smtClean="0">
                <a:solidFill>
                  <a:schemeClr val="tx1">
                    <a:lumMod val="75000"/>
                    <a:lumOff val="25000"/>
                  </a:schemeClr>
                </a:solidFill>
                <a:latin typeface="+mj-lt"/>
                <a:ea typeface="+mj-ea"/>
                <a:cs typeface="+mj-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r"/>
            <a:r>
              <a:rPr lang="it-IT" sz="1600" b="1" dirty="0"/>
              <a:t>Il court management e gli strumenti di controllo di gestione</a:t>
            </a:r>
          </a:p>
        </p:txBody>
      </p:sp>
      <p:sp>
        <p:nvSpPr>
          <p:cNvPr id="20" name="Segnaposto contenuto 2">
            <a:extLst>
              <a:ext uri="{FF2B5EF4-FFF2-40B4-BE49-F238E27FC236}">
                <a16:creationId xmlns:a16="http://schemas.microsoft.com/office/drawing/2014/main" id="{FBE57216-1862-4390-83C7-2C830F69AB38}"/>
              </a:ext>
            </a:extLst>
          </p:cNvPr>
          <p:cNvSpPr txBox="1">
            <a:spLocks/>
          </p:cNvSpPr>
          <p:nvPr/>
        </p:nvSpPr>
        <p:spPr>
          <a:xfrm>
            <a:off x="1401313" y="2320161"/>
            <a:ext cx="5433204" cy="365125"/>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2000" kern="1200" cap="all" spc="150" baseline="0" dirty="0" smtClean="0">
                <a:solidFill>
                  <a:schemeClr val="tx1">
                    <a:lumMod val="75000"/>
                    <a:lumOff val="25000"/>
                  </a:schemeClr>
                </a:solidFill>
                <a:latin typeface="+mj-lt"/>
                <a:ea typeface="+mj-ea"/>
                <a:cs typeface="+mj-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it-IT" sz="1600" b="1" dirty="0"/>
              <a:t>Il problema del turn over</a:t>
            </a:r>
          </a:p>
        </p:txBody>
      </p:sp>
    </p:spTree>
    <p:extLst>
      <p:ext uri="{BB962C8B-B14F-4D97-AF65-F5344CB8AC3E}">
        <p14:creationId xmlns:p14="http://schemas.microsoft.com/office/powerpoint/2010/main" val="35922729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data 8">
            <a:extLst>
              <a:ext uri="{FF2B5EF4-FFF2-40B4-BE49-F238E27FC236}">
                <a16:creationId xmlns:a16="http://schemas.microsoft.com/office/drawing/2014/main" id="{7B78F7A0-88C5-4940-B21C-099F472F39F9}"/>
              </a:ext>
            </a:extLst>
          </p:cNvPr>
          <p:cNvSpPr>
            <a:spLocks noGrp="1"/>
          </p:cNvSpPr>
          <p:nvPr>
            <p:ph type="dt" sz="half" idx="10"/>
          </p:nvPr>
        </p:nvSpPr>
        <p:spPr>
          <a:xfrm>
            <a:off x="362741" y="6311962"/>
            <a:ext cx="2743200" cy="365125"/>
          </a:xfrm>
        </p:spPr>
        <p:txBody>
          <a:bodyPr rtlCol="0"/>
          <a:lstStyle/>
          <a:p>
            <a:pPr rtl="0"/>
            <a:r>
              <a:rPr lang="it-IT" dirty="0"/>
              <a:t>02/2022</a:t>
            </a:r>
          </a:p>
        </p:txBody>
      </p:sp>
      <p:sp>
        <p:nvSpPr>
          <p:cNvPr id="10" name="Segnaposto piè di pagina 9">
            <a:extLst>
              <a:ext uri="{FF2B5EF4-FFF2-40B4-BE49-F238E27FC236}">
                <a16:creationId xmlns:a16="http://schemas.microsoft.com/office/drawing/2014/main" id="{D2186069-FC8E-433D-9BB4-942220CE8CFB}"/>
              </a:ext>
            </a:extLst>
          </p:cNvPr>
          <p:cNvSpPr>
            <a:spLocks noGrp="1"/>
          </p:cNvSpPr>
          <p:nvPr>
            <p:ph type="ftr" sz="quarter" idx="11"/>
          </p:nvPr>
        </p:nvSpPr>
        <p:spPr>
          <a:xfrm>
            <a:off x="3836875" y="6383209"/>
            <a:ext cx="4114800" cy="365125"/>
          </a:xfrm>
        </p:spPr>
        <p:txBody>
          <a:bodyPr rtlCol="0"/>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BAD5B6F4-0A90-447A-A1AE-D75C934B6B29}"/>
              </a:ext>
            </a:extLst>
          </p:cNvPr>
          <p:cNvSpPr>
            <a:spLocks noGrp="1"/>
          </p:cNvSpPr>
          <p:nvPr>
            <p:ph type="sldNum" sz="quarter" idx="12"/>
          </p:nvPr>
        </p:nvSpPr>
        <p:spPr>
          <a:xfrm>
            <a:off x="8408875" y="6383209"/>
            <a:ext cx="2743200" cy="365125"/>
          </a:xfrm>
        </p:spPr>
        <p:txBody>
          <a:bodyPr rtlCol="0"/>
          <a:lstStyle/>
          <a:p>
            <a:pPr rtl="0"/>
            <a:fld id="{B5CEABB6-07DC-46E8-9B57-56EC44A396E5}" type="slidenum">
              <a:rPr lang="it-IT" smtClean="0"/>
              <a:pPr rtl="0"/>
              <a:t>7</a:t>
            </a:fld>
            <a:endParaRPr lang="it-IT" dirty="0"/>
          </a:p>
        </p:txBody>
      </p:sp>
      <p:pic>
        <p:nvPicPr>
          <p:cNvPr id="8" name="Immagine 7">
            <a:extLst>
              <a:ext uri="{FF2B5EF4-FFF2-40B4-BE49-F238E27FC236}">
                <a16:creationId xmlns:a16="http://schemas.microsoft.com/office/drawing/2014/main" id="{90CFE459-E8D7-4B56-93AC-7D2121A198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08255" y="160350"/>
            <a:ext cx="495646" cy="565037"/>
          </a:xfrm>
          <a:prstGeom prst="rect">
            <a:avLst/>
          </a:prstGeom>
        </p:spPr>
      </p:pic>
      <p:sp>
        <p:nvSpPr>
          <p:cNvPr id="12" name="Segnaposto contenuto 23">
            <a:extLst>
              <a:ext uri="{FF2B5EF4-FFF2-40B4-BE49-F238E27FC236}">
                <a16:creationId xmlns:a16="http://schemas.microsoft.com/office/drawing/2014/main" id="{A462D12E-606D-4971-AAED-5493DB5B74FC}"/>
              </a:ext>
            </a:extLst>
          </p:cNvPr>
          <p:cNvSpPr>
            <a:spLocks noGrp="1"/>
          </p:cNvSpPr>
          <p:nvPr>
            <p:ph sz="half" idx="2"/>
          </p:nvPr>
        </p:nvSpPr>
        <p:spPr>
          <a:xfrm>
            <a:off x="0" y="4502161"/>
            <a:ext cx="1909828" cy="1575789"/>
          </a:xfrm>
        </p:spPr>
        <p:txBody>
          <a:bodyPr>
            <a:normAutofit fontScale="92500"/>
          </a:bodyPr>
          <a:lstStyle/>
          <a:p>
            <a:r>
              <a:rPr lang="it-IT" sz="2400" cap="all" dirty="0"/>
              <a:t>Lo stato di salute degli uffici - 3/3</a:t>
            </a:r>
          </a:p>
        </p:txBody>
      </p:sp>
      <p:sp>
        <p:nvSpPr>
          <p:cNvPr id="13" name="Segnaposto testo 9">
            <a:extLst>
              <a:ext uri="{FF2B5EF4-FFF2-40B4-BE49-F238E27FC236}">
                <a16:creationId xmlns:a16="http://schemas.microsoft.com/office/drawing/2014/main" id="{E795BF38-7E5F-4CB7-916D-5ECA2C620358}"/>
              </a:ext>
            </a:extLst>
          </p:cNvPr>
          <p:cNvSpPr txBox="1">
            <a:spLocks/>
          </p:cNvSpPr>
          <p:nvPr/>
        </p:nvSpPr>
        <p:spPr>
          <a:xfrm>
            <a:off x="1909828" y="1069874"/>
            <a:ext cx="9498427" cy="1584596"/>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it-IT" dirty="0">
                <a:effectLst/>
                <a:latin typeface="+mj-lt"/>
                <a:ea typeface="Calibri" panose="020F0502020204030204" pitchFamily="34" charset="0"/>
                <a:cs typeface="Times New Roman" panose="02020603050405020304" pitchFamily="18" charset="0"/>
              </a:rPr>
              <a:t>L’analisi a livello nazionale ha evidenziato </a:t>
            </a:r>
            <a:r>
              <a:rPr lang="it-IT" b="1" dirty="0">
                <a:effectLst/>
                <a:latin typeface="+mj-lt"/>
                <a:ea typeface="Calibri" panose="020F0502020204030204" pitchFamily="34" charset="0"/>
                <a:cs typeface="Times New Roman" panose="02020603050405020304" pitchFamily="18" charset="0"/>
              </a:rPr>
              <a:t>incertezze nella definizione, formalizzazione e diffusione delle innovazioni procedurali, organizzative e digitali, a prescindere dalla loro collocazione geografica</a:t>
            </a:r>
            <a:r>
              <a:rPr lang="it-IT" dirty="0">
                <a:effectLst/>
                <a:latin typeface="+mj-lt"/>
                <a:ea typeface="Calibri" panose="020F0502020204030204" pitchFamily="34" charset="0"/>
                <a:cs typeface="Times New Roman" panose="02020603050405020304" pitchFamily="18" charset="0"/>
              </a:rPr>
              <a:t>.  </a:t>
            </a:r>
            <a:r>
              <a:rPr lang="it-IT" dirty="0">
                <a:latin typeface="+mj-lt"/>
                <a:ea typeface="Calibri" panose="020F0502020204030204" pitchFamily="34" charset="0"/>
                <a:cs typeface="Times New Roman" panose="02020603050405020304" pitchFamily="18" charset="0"/>
              </a:rPr>
              <a:t>E’ collocato al Sud un rilevante cantiere territoriale di innovazione (per numero uffici coinvolti e per ambiti di intervento). </a:t>
            </a:r>
          </a:p>
          <a:p>
            <a:pPr algn="just"/>
            <a:r>
              <a:rPr lang="it-IT" dirty="0">
                <a:latin typeface="+mj-lt"/>
                <a:ea typeface="Calibri" panose="020F0502020204030204" pitchFamily="34" charset="0"/>
                <a:cs typeface="Times New Roman" panose="02020603050405020304" pitchFamily="18" charset="0"/>
              </a:rPr>
              <a:t>Agli uffici del </a:t>
            </a:r>
            <a:r>
              <a:rPr lang="it-IT" dirty="0">
                <a:effectLst/>
                <a:latin typeface="+mj-lt"/>
                <a:ea typeface="Calibri" panose="020F0502020204030204" pitchFamily="34" charset="0"/>
                <a:cs typeface="Times New Roman" panose="02020603050405020304" pitchFamily="18" charset="0"/>
              </a:rPr>
              <a:t>Sud </a:t>
            </a:r>
            <a:r>
              <a:rPr lang="it-IT" b="1" dirty="0">
                <a:effectLst/>
                <a:latin typeface="+mj-lt"/>
                <a:ea typeface="Calibri" panose="020F0502020204030204" pitchFamily="34" charset="0"/>
                <a:cs typeface="Times New Roman" panose="02020603050405020304" pitchFamily="18" charset="0"/>
              </a:rPr>
              <a:t>manca il supporto istituzionale, socioeconomico ed anche finanziario presente invece, in ausilio agli Uffici Giudiziari, in numerosi territori del Nord Italia per innovare e sperimentare soluzioni organizzative e di servizio più efficaci.</a:t>
            </a:r>
            <a:endParaRPr lang="it-IT" b="1" dirty="0">
              <a:latin typeface="+mj-lt"/>
            </a:endParaRPr>
          </a:p>
        </p:txBody>
      </p:sp>
      <p:sp>
        <p:nvSpPr>
          <p:cNvPr id="14" name="Segnaposto testo 9">
            <a:extLst>
              <a:ext uri="{FF2B5EF4-FFF2-40B4-BE49-F238E27FC236}">
                <a16:creationId xmlns:a16="http://schemas.microsoft.com/office/drawing/2014/main" id="{36BE5E45-2081-4412-91F6-41284EACD6F2}"/>
              </a:ext>
            </a:extLst>
          </p:cNvPr>
          <p:cNvSpPr txBox="1">
            <a:spLocks/>
          </p:cNvSpPr>
          <p:nvPr/>
        </p:nvSpPr>
        <p:spPr>
          <a:xfrm>
            <a:off x="3169329" y="3429000"/>
            <a:ext cx="8486750" cy="1055425"/>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it-IT" dirty="0">
                <a:effectLst/>
                <a:latin typeface="+mj-lt"/>
                <a:ea typeface="Calibri" panose="020F0502020204030204" pitchFamily="34" charset="0"/>
                <a:cs typeface="Times New Roman" panose="02020603050405020304" pitchFamily="18" charset="0"/>
              </a:rPr>
              <a:t>Una caratteristica strutturale che interessa particolarmente il Sud attiene alla dimensione e alla </a:t>
            </a:r>
            <a:r>
              <a:rPr lang="it-IT" b="1" dirty="0">
                <a:effectLst/>
                <a:latin typeface="+mj-lt"/>
                <a:ea typeface="Calibri" panose="020F0502020204030204" pitchFamily="34" charset="0"/>
                <a:cs typeface="Times New Roman" panose="02020603050405020304" pitchFamily="18" charset="0"/>
              </a:rPr>
              <a:t>collocazione geografica marginale di alcuni Uffici di primo grado</a:t>
            </a:r>
            <a:r>
              <a:rPr lang="it-IT" dirty="0">
                <a:effectLst/>
                <a:latin typeface="+mj-lt"/>
                <a:ea typeface="Calibri" panose="020F0502020204030204" pitchFamily="34" charset="0"/>
                <a:cs typeface="Times New Roman" panose="02020603050405020304" pitchFamily="18" charset="0"/>
              </a:rPr>
              <a:t>. Si tratta di realtà organizzative particolari caratterizzate da </a:t>
            </a:r>
            <a:r>
              <a:rPr lang="it-IT" i="1" dirty="0">
                <a:effectLst/>
                <a:latin typeface="+mj-lt"/>
                <a:ea typeface="Calibri" panose="020F0502020204030204" pitchFamily="34" charset="0"/>
                <a:cs typeface="Times New Roman" panose="02020603050405020304" pitchFamily="18" charset="0"/>
              </a:rPr>
              <a:t>gap</a:t>
            </a:r>
            <a:r>
              <a:rPr lang="it-IT" dirty="0">
                <a:effectLst/>
                <a:latin typeface="+mj-lt"/>
                <a:ea typeface="Calibri" panose="020F0502020204030204" pitchFamily="34" charset="0"/>
                <a:cs typeface="Times New Roman" panose="02020603050405020304" pitchFamily="18" charset="0"/>
              </a:rPr>
              <a:t> specifici, da ridotta flessibilità operativa e, nella grande maggioranza dei casi, dall’assenza di adeguate professionalità amministrative a supporto dell’attività giurisdizionale. </a:t>
            </a:r>
            <a:endParaRPr lang="it-IT" sz="1100" dirty="0">
              <a:latin typeface="+mj-lt"/>
            </a:endParaRPr>
          </a:p>
        </p:txBody>
      </p:sp>
      <p:sp>
        <p:nvSpPr>
          <p:cNvPr id="15" name="Segnaposto testo 9">
            <a:extLst>
              <a:ext uri="{FF2B5EF4-FFF2-40B4-BE49-F238E27FC236}">
                <a16:creationId xmlns:a16="http://schemas.microsoft.com/office/drawing/2014/main" id="{257F53F8-7C7E-42E7-957D-0AAE2A906327}"/>
              </a:ext>
            </a:extLst>
          </p:cNvPr>
          <p:cNvSpPr txBox="1">
            <a:spLocks/>
          </p:cNvSpPr>
          <p:nvPr/>
        </p:nvSpPr>
        <p:spPr>
          <a:xfrm>
            <a:off x="2352583" y="5139531"/>
            <a:ext cx="9370774" cy="1243678"/>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it-IT" dirty="0">
                <a:effectLst/>
                <a:latin typeface="+mj-lt"/>
                <a:ea typeface="Calibri" panose="020F0502020204030204" pitchFamily="34" charset="0"/>
                <a:cs typeface="Times New Roman" panose="02020603050405020304" pitchFamily="18" charset="0"/>
              </a:rPr>
              <a:t>Dal punto di vista delle condizioni  edilizie  e  logistiche degli Uffici Giudiziari  analizzati,  il quadro offerto dal DOG e dall’Ispettorato Generale,  oltreché dalle valutazioni emerse dalle </a:t>
            </a:r>
            <a:r>
              <a:rPr lang="it-IT" dirty="0" err="1">
                <a:effectLst/>
                <a:latin typeface="+mj-lt"/>
                <a:ea typeface="Calibri" panose="020F0502020204030204" pitchFamily="34" charset="0"/>
                <a:cs typeface="Times New Roman" panose="02020603050405020304" pitchFamily="18" charset="0"/>
              </a:rPr>
              <a:t>survey</a:t>
            </a:r>
            <a:r>
              <a:rPr lang="it-IT" dirty="0">
                <a:effectLst/>
                <a:latin typeface="+mj-lt"/>
                <a:ea typeface="Calibri" panose="020F0502020204030204" pitchFamily="34" charset="0"/>
                <a:cs typeface="Times New Roman" panose="02020603050405020304" pitchFamily="18" charset="0"/>
              </a:rPr>
              <a:t>  ai  Capi degli Uffici,  Dirigenti Amministrativi e Presidenti degli Ordini degli Avvocati,  ha posto in evidenza gravissime criticità a causa di una </a:t>
            </a:r>
            <a:r>
              <a:rPr lang="it-IT" b="1" dirty="0">
                <a:effectLst/>
                <a:latin typeface="+mj-lt"/>
                <a:ea typeface="Calibri" panose="020F0502020204030204" pitchFamily="34" charset="0"/>
                <a:cs typeface="Times New Roman" panose="02020603050405020304" pitchFamily="18" charset="0"/>
              </a:rPr>
              <a:t>permanente difficoltà a mettere in campo,  a livello nazionale e regionale,  sia interventi di manutenzione straordinaria, sia interventi di natura più strutturale, anche nei casi in cui siano stati approvati e deliberati.</a:t>
            </a:r>
            <a:endParaRPr lang="it-IT" b="1" dirty="0">
              <a:latin typeface="+mj-lt"/>
            </a:endParaRPr>
          </a:p>
        </p:txBody>
      </p:sp>
      <p:sp>
        <p:nvSpPr>
          <p:cNvPr id="17" name="Segnaposto contenuto 2">
            <a:extLst>
              <a:ext uri="{FF2B5EF4-FFF2-40B4-BE49-F238E27FC236}">
                <a16:creationId xmlns:a16="http://schemas.microsoft.com/office/drawing/2014/main" id="{49DD1970-8FE5-4181-A4EF-4C158D5BEEF0}"/>
              </a:ext>
            </a:extLst>
          </p:cNvPr>
          <p:cNvSpPr txBox="1">
            <a:spLocks/>
          </p:cNvSpPr>
          <p:nvPr/>
        </p:nvSpPr>
        <p:spPr>
          <a:xfrm>
            <a:off x="1909828" y="704749"/>
            <a:ext cx="5588035" cy="365125"/>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2000" kern="1200" cap="all" spc="150" baseline="0" dirty="0" smtClean="0">
                <a:solidFill>
                  <a:schemeClr val="tx1">
                    <a:lumMod val="75000"/>
                    <a:lumOff val="25000"/>
                  </a:schemeClr>
                </a:solidFill>
                <a:latin typeface="+mj-lt"/>
                <a:ea typeface="+mj-ea"/>
                <a:cs typeface="+mj-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it-IT" sz="1600" b="1" dirty="0"/>
              <a:t>Le buone prassi</a:t>
            </a:r>
          </a:p>
        </p:txBody>
      </p:sp>
      <p:sp>
        <p:nvSpPr>
          <p:cNvPr id="18" name="Segnaposto contenuto 2">
            <a:extLst>
              <a:ext uri="{FF2B5EF4-FFF2-40B4-BE49-F238E27FC236}">
                <a16:creationId xmlns:a16="http://schemas.microsoft.com/office/drawing/2014/main" id="{CA541DDC-9FDD-49AD-8FC7-0FB5F45860D6}"/>
              </a:ext>
            </a:extLst>
          </p:cNvPr>
          <p:cNvSpPr txBox="1">
            <a:spLocks/>
          </p:cNvSpPr>
          <p:nvPr/>
        </p:nvSpPr>
        <p:spPr>
          <a:xfrm>
            <a:off x="6068043" y="3030628"/>
            <a:ext cx="5588035" cy="365125"/>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2000" kern="1200" cap="all" spc="150" baseline="0" dirty="0" smtClean="0">
                <a:solidFill>
                  <a:schemeClr val="tx1">
                    <a:lumMod val="75000"/>
                    <a:lumOff val="25000"/>
                  </a:schemeClr>
                </a:solidFill>
                <a:latin typeface="+mj-lt"/>
                <a:ea typeface="+mj-ea"/>
                <a:cs typeface="+mj-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r"/>
            <a:r>
              <a:rPr lang="it-IT" sz="1600" b="1" dirty="0"/>
              <a:t>Uffici giudiziari ed aree interne</a:t>
            </a:r>
          </a:p>
        </p:txBody>
      </p:sp>
      <p:sp>
        <p:nvSpPr>
          <p:cNvPr id="19" name="Segnaposto contenuto 2">
            <a:extLst>
              <a:ext uri="{FF2B5EF4-FFF2-40B4-BE49-F238E27FC236}">
                <a16:creationId xmlns:a16="http://schemas.microsoft.com/office/drawing/2014/main" id="{1844B043-411B-4BC7-A903-8164879CB6D3}"/>
              </a:ext>
            </a:extLst>
          </p:cNvPr>
          <p:cNvSpPr txBox="1">
            <a:spLocks/>
          </p:cNvSpPr>
          <p:nvPr/>
        </p:nvSpPr>
        <p:spPr>
          <a:xfrm>
            <a:off x="2352583" y="4788870"/>
            <a:ext cx="4989250" cy="365125"/>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2000" kern="1200" cap="all" spc="150" baseline="0" dirty="0" smtClean="0">
                <a:solidFill>
                  <a:schemeClr val="tx1">
                    <a:lumMod val="75000"/>
                    <a:lumOff val="25000"/>
                  </a:schemeClr>
                </a:solidFill>
                <a:latin typeface="+mj-lt"/>
                <a:ea typeface="+mj-ea"/>
                <a:cs typeface="+mj-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it-IT" sz="1600" b="1" dirty="0"/>
              <a:t>Le condizioni logistiche ed edilizie</a:t>
            </a:r>
          </a:p>
        </p:txBody>
      </p:sp>
    </p:spTree>
    <p:extLst>
      <p:ext uri="{BB962C8B-B14F-4D97-AF65-F5344CB8AC3E}">
        <p14:creationId xmlns:p14="http://schemas.microsoft.com/office/powerpoint/2010/main" val="3104563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D9624BBA-1207-4E59-B6A2-580302A5E766}"/>
              </a:ext>
            </a:extLst>
          </p:cNvPr>
          <p:cNvSpPr>
            <a:spLocks noGrp="1"/>
          </p:cNvSpPr>
          <p:nvPr>
            <p:ph type="body" idx="1"/>
          </p:nvPr>
        </p:nvSpPr>
        <p:spPr>
          <a:xfrm>
            <a:off x="53842" y="4124936"/>
            <a:ext cx="2304247" cy="1900129"/>
          </a:xfrm>
        </p:spPr>
        <p:txBody>
          <a:bodyPr/>
          <a:lstStyle/>
          <a:p>
            <a:r>
              <a:rPr lang="it-IT" dirty="0"/>
              <a:t>Focus sull’impatto del turn over per i capi degli uffici </a:t>
            </a:r>
          </a:p>
        </p:txBody>
      </p:sp>
      <p:sp>
        <p:nvSpPr>
          <p:cNvPr id="9" name="Segnaposto data 8">
            <a:extLst>
              <a:ext uri="{FF2B5EF4-FFF2-40B4-BE49-F238E27FC236}">
                <a16:creationId xmlns:a16="http://schemas.microsoft.com/office/drawing/2014/main" id="{CFD4217B-4821-41AF-AB15-BBB84D81000E}"/>
              </a:ext>
            </a:extLst>
          </p:cNvPr>
          <p:cNvSpPr>
            <a:spLocks noGrp="1"/>
          </p:cNvSpPr>
          <p:nvPr>
            <p:ph type="dt" sz="half" idx="10"/>
          </p:nvPr>
        </p:nvSpPr>
        <p:spPr>
          <a:xfrm>
            <a:off x="11584706" y="6445535"/>
            <a:ext cx="615289" cy="365125"/>
          </a:xfrm>
        </p:spPr>
        <p:txBody>
          <a:bodyPr/>
          <a:lstStyle/>
          <a:p>
            <a:pPr rtl="0"/>
            <a:r>
              <a:rPr lang="it-IT" dirty="0"/>
              <a:t>03/2022</a:t>
            </a:r>
            <a:endParaRPr lang="it-IT" noProof="0" dirty="0"/>
          </a:p>
        </p:txBody>
      </p:sp>
      <p:sp>
        <p:nvSpPr>
          <p:cNvPr id="10" name="Segnaposto piè di pagina 9">
            <a:extLst>
              <a:ext uri="{FF2B5EF4-FFF2-40B4-BE49-F238E27FC236}">
                <a16:creationId xmlns:a16="http://schemas.microsoft.com/office/drawing/2014/main" id="{3BBE0F71-6C14-4208-B1EE-4CBEA674713E}"/>
              </a:ext>
            </a:extLst>
          </p:cNvPr>
          <p:cNvSpPr>
            <a:spLocks noGrp="1"/>
          </p:cNvSpPr>
          <p:nvPr>
            <p:ph type="ftr" sz="quarter" idx="11"/>
          </p:nvPr>
        </p:nvSpPr>
        <p:spPr>
          <a:xfrm>
            <a:off x="-495178" y="6356350"/>
            <a:ext cx="4114800"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7822C597-EB72-40E2-9A97-A7E6A43FC3C8}"/>
              </a:ext>
            </a:extLst>
          </p:cNvPr>
          <p:cNvSpPr>
            <a:spLocks noGrp="1"/>
          </p:cNvSpPr>
          <p:nvPr>
            <p:ph type="sldNum" sz="quarter" idx="12"/>
          </p:nvPr>
        </p:nvSpPr>
        <p:spPr/>
        <p:txBody>
          <a:bodyPr/>
          <a:lstStyle/>
          <a:p>
            <a:pPr rtl="0"/>
            <a:fld id="{B5CEABB6-07DC-46E8-9B57-56EC44A396E5}" type="slidenum">
              <a:rPr lang="it-IT" noProof="0" smtClean="0"/>
              <a:t>8</a:t>
            </a:fld>
            <a:endParaRPr lang="it-IT" noProof="0"/>
          </a:p>
        </p:txBody>
      </p:sp>
      <p:graphicFrame>
        <p:nvGraphicFramePr>
          <p:cNvPr id="43" name="Grafico 42">
            <a:extLst>
              <a:ext uri="{FF2B5EF4-FFF2-40B4-BE49-F238E27FC236}">
                <a16:creationId xmlns:a16="http://schemas.microsoft.com/office/drawing/2014/main" id="{0B445EFC-95A0-42B2-AD24-F522CA01C651}"/>
              </a:ext>
            </a:extLst>
          </p:cNvPr>
          <p:cNvGraphicFramePr/>
          <p:nvPr>
            <p:extLst>
              <p:ext uri="{D42A27DB-BD31-4B8C-83A1-F6EECF244321}">
                <p14:modId xmlns:p14="http://schemas.microsoft.com/office/powerpoint/2010/main" val="3585237221"/>
              </p:ext>
            </p:extLst>
          </p:nvPr>
        </p:nvGraphicFramePr>
        <p:xfrm>
          <a:off x="1153893" y="1009622"/>
          <a:ext cx="2472448" cy="206533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4" name="Grafico 43">
            <a:extLst>
              <a:ext uri="{FF2B5EF4-FFF2-40B4-BE49-F238E27FC236}">
                <a16:creationId xmlns:a16="http://schemas.microsoft.com/office/drawing/2014/main" id="{29C23680-B7AD-492B-B049-51031028E20B}"/>
              </a:ext>
            </a:extLst>
          </p:cNvPr>
          <p:cNvGraphicFramePr/>
          <p:nvPr>
            <p:extLst>
              <p:ext uri="{D42A27DB-BD31-4B8C-83A1-F6EECF244321}">
                <p14:modId xmlns:p14="http://schemas.microsoft.com/office/powerpoint/2010/main" val="2603237033"/>
              </p:ext>
            </p:extLst>
          </p:nvPr>
        </p:nvGraphicFramePr>
        <p:xfrm>
          <a:off x="3531091" y="1428649"/>
          <a:ext cx="1743710" cy="167620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5" name="Grafico 44">
            <a:extLst>
              <a:ext uri="{FF2B5EF4-FFF2-40B4-BE49-F238E27FC236}">
                <a16:creationId xmlns:a16="http://schemas.microsoft.com/office/drawing/2014/main" id="{8FD8F0C6-9670-4871-B831-9734DB80DD3C}"/>
              </a:ext>
            </a:extLst>
          </p:cNvPr>
          <p:cNvGraphicFramePr/>
          <p:nvPr>
            <p:extLst>
              <p:ext uri="{D42A27DB-BD31-4B8C-83A1-F6EECF244321}">
                <p14:modId xmlns:p14="http://schemas.microsoft.com/office/powerpoint/2010/main" val="2982745127"/>
              </p:ext>
            </p:extLst>
          </p:nvPr>
        </p:nvGraphicFramePr>
        <p:xfrm>
          <a:off x="5552737" y="1590298"/>
          <a:ext cx="1529486" cy="153246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6" name="Grafico 45">
            <a:extLst>
              <a:ext uri="{FF2B5EF4-FFF2-40B4-BE49-F238E27FC236}">
                <a16:creationId xmlns:a16="http://schemas.microsoft.com/office/drawing/2014/main" id="{BF13A72B-B2E2-4201-B06A-974EB6A37CAB}"/>
              </a:ext>
            </a:extLst>
          </p:cNvPr>
          <p:cNvGraphicFramePr/>
          <p:nvPr>
            <p:extLst>
              <p:ext uri="{D42A27DB-BD31-4B8C-83A1-F6EECF244321}">
                <p14:modId xmlns:p14="http://schemas.microsoft.com/office/powerpoint/2010/main" val="49899181"/>
              </p:ext>
            </p:extLst>
          </p:nvPr>
        </p:nvGraphicFramePr>
        <p:xfrm>
          <a:off x="7360159" y="1740347"/>
          <a:ext cx="1308950" cy="13824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7" name="Grafico 46">
            <a:extLst>
              <a:ext uri="{FF2B5EF4-FFF2-40B4-BE49-F238E27FC236}">
                <a16:creationId xmlns:a16="http://schemas.microsoft.com/office/drawing/2014/main" id="{E590B42D-5F54-4348-BB18-ED231A34520C}"/>
              </a:ext>
            </a:extLst>
          </p:cNvPr>
          <p:cNvGraphicFramePr/>
          <p:nvPr>
            <p:extLst>
              <p:ext uri="{D42A27DB-BD31-4B8C-83A1-F6EECF244321}">
                <p14:modId xmlns:p14="http://schemas.microsoft.com/office/powerpoint/2010/main" val="1620125169"/>
              </p:ext>
            </p:extLst>
          </p:nvPr>
        </p:nvGraphicFramePr>
        <p:xfrm>
          <a:off x="8892975" y="2153264"/>
          <a:ext cx="1246317" cy="805394"/>
        </p:xfrm>
        <a:graphic>
          <a:graphicData uri="http://schemas.openxmlformats.org/drawingml/2006/chart">
            <c:chart xmlns:c="http://schemas.openxmlformats.org/drawingml/2006/chart" xmlns:r="http://schemas.openxmlformats.org/officeDocument/2006/relationships" r:id="rId6"/>
          </a:graphicData>
        </a:graphic>
      </p:graphicFrame>
      <p:sp>
        <p:nvSpPr>
          <p:cNvPr id="48" name="CasellaDiTesto 47">
            <a:extLst>
              <a:ext uri="{FF2B5EF4-FFF2-40B4-BE49-F238E27FC236}">
                <a16:creationId xmlns:a16="http://schemas.microsoft.com/office/drawing/2014/main" id="{55E5C1DE-3D94-4A24-9BD0-740C391470AD}"/>
              </a:ext>
            </a:extLst>
          </p:cNvPr>
          <p:cNvSpPr txBox="1"/>
          <p:nvPr/>
        </p:nvSpPr>
        <p:spPr>
          <a:xfrm>
            <a:off x="1453323" y="637240"/>
            <a:ext cx="2122349" cy="584775"/>
          </a:xfrm>
          <a:prstGeom prst="rect">
            <a:avLst/>
          </a:prstGeom>
          <a:noFill/>
        </p:spPr>
        <p:txBody>
          <a:bodyPr wrap="square" rtlCol="0">
            <a:spAutoFit/>
          </a:bodyPr>
          <a:lstStyle/>
          <a:p>
            <a:r>
              <a:rPr lang="it-IT" sz="1600" dirty="0">
                <a:latin typeface="+mj-lt"/>
              </a:rPr>
              <a:t>Riduzione del turnover</a:t>
            </a:r>
          </a:p>
        </p:txBody>
      </p:sp>
      <p:graphicFrame>
        <p:nvGraphicFramePr>
          <p:cNvPr id="49" name="Grafico 48">
            <a:extLst>
              <a:ext uri="{FF2B5EF4-FFF2-40B4-BE49-F238E27FC236}">
                <a16:creationId xmlns:a16="http://schemas.microsoft.com/office/drawing/2014/main" id="{37FB07C8-F25A-4FFD-9A90-4A40A3F0AB90}"/>
              </a:ext>
            </a:extLst>
          </p:cNvPr>
          <p:cNvGraphicFramePr/>
          <p:nvPr>
            <p:extLst>
              <p:ext uri="{D42A27DB-BD31-4B8C-83A1-F6EECF244321}">
                <p14:modId xmlns:p14="http://schemas.microsoft.com/office/powerpoint/2010/main" val="3878691309"/>
              </p:ext>
            </p:extLst>
          </p:nvPr>
        </p:nvGraphicFramePr>
        <p:xfrm>
          <a:off x="10301484" y="2153264"/>
          <a:ext cx="1246317" cy="805394"/>
        </p:xfrm>
        <a:graphic>
          <a:graphicData uri="http://schemas.openxmlformats.org/drawingml/2006/chart">
            <c:chart xmlns:c="http://schemas.openxmlformats.org/drawingml/2006/chart" xmlns:r="http://schemas.openxmlformats.org/officeDocument/2006/relationships" r:id="rId7"/>
          </a:graphicData>
        </a:graphic>
      </p:graphicFrame>
      <p:sp>
        <p:nvSpPr>
          <p:cNvPr id="50" name="CasellaDiTesto 49">
            <a:extLst>
              <a:ext uri="{FF2B5EF4-FFF2-40B4-BE49-F238E27FC236}">
                <a16:creationId xmlns:a16="http://schemas.microsoft.com/office/drawing/2014/main" id="{5BA0E694-9E7D-41ED-B941-BC0CEDEFFBED}"/>
              </a:ext>
            </a:extLst>
          </p:cNvPr>
          <p:cNvSpPr txBox="1"/>
          <p:nvPr/>
        </p:nvSpPr>
        <p:spPr>
          <a:xfrm>
            <a:off x="2132519" y="1911367"/>
            <a:ext cx="462965" cy="400110"/>
          </a:xfrm>
          <a:prstGeom prst="rect">
            <a:avLst/>
          </a:prstGeom>
          <a:noFill/>
        </p:spPr>
        <p:txBody>
          <a:bodyPr wrap="square" rtlCol="0">
            <a:spAutoFit/>
          </a:bodyPr>
          <a:lstStyle/>
          <a:p>
            <a:pPr algn="ctr"/>
            <a:r>
              <a:rPr lang="it-IT" sz="2000" b="1" dirty="0">
                <a:latin typeface="+mj-lt"/>
              </a:rPr>
              <a:t>53</a:t>
            </a:r>
          </a:p>
        </p:txBody>
      </p:sp>
      <p:sp>
        <p:nvSpPr>
          <p:cNvPr id="51" name="CasellaDiTesto 50">
            <a:extLst>
              <a:ext uri="{FF2B5EF4-FFF2-40B4-BE49-F238E27FC236}">
                <a16:creationId xmlns:a16="http://schemas.microsoft.com/office/drawing/2014/main" id="{99628ADF-EB4A-4039-A4FF-4F6A44341A19}"/>
              </a:ext>
            </a:extLst>
          </p:cNvPr>
          <p:cNvSpPr txBox="1"/>
          <p:nvPr/>
        </p:nvSpPr>
        <p:spPr>
          <a:xfrm>
            <a:off x="3476756" y="957737"/>
            <a:ext cx="1810752" cy="584775"/>
          </a:xfrm>
          <a:prstGeom prst="rect">
            <a:avLst/>
          </a:prstGeom>
          <a:noFill/>
        </p:spPr>
        <p:txBody>
          <a:bodyPr wrap="square" rtlCol="0">
            <a:spAutoFit/>
          </a:bodyPr>
          <a:lstStyle/>
          <a:p>
            <a:pPr algn="ctr"/>
            <a:r>
              <a:rPr lang="it-IT" sz="1600" dirty="0">
                <a:latin typeface="+mj-lt"/>
              </a:rPr>
              <a:t>Rilevazione e gestione dei dati</a:t>
            </a:r>
          </a:p>
        </p:txBody>
      </p:sp>
      <p:sp>
        <p:nvSpPr>
          <p:cNvPr id="52" name="CasellaDiTesto 51">
            <a:extLst>
              <a:ext uri="{FF2B5EF4-FFF2-40B4-BE49-F238E27FC236}">
                <a16:creationId xmlns:a16="http://schemas.microsoft.com/office/drawing/2014/main" id="{DE64552C-F24D-4822-ADBA-EA4C90D38D6F}"/>
              </a:ext>
            </a:extLst>
          </p:cNvPr>
          <p:cNvSpPr txBox="1"/>
          <p:nvPr/>
        </p:nvSpPr>
        <p:spPr>
          <a:xfrm>
            <a:off x="4150650" y="2101129"/>
            <a:ext cx="462965" cy="369332"/>
          </a:xfrm>
          <a:prstGeom prst="rect">
            <a:avLst/>
          </a:prstGeom>
          <a:noFill/>
        </p:spPr>
        <p:txBody>
          <a:bodyPr wrap="square" rtlCol="0">
            <a:spAutoFit/>
          </a:bodyPr>
          <a:lstStyle/>
          <a:p>
            <a:pPr algn="ctr"/>
            <a:r>
              <a:rPr lang="it-IT" b="1" dirty="0">
                <a:latin typeface="+mj-lt"/>
              </a:rPr>
              <a:t>26</a:t>
            </a:r>
          </a:p>
        </p:txBody>
      </p:sp>
      <p:sp>
        <p:nvSpPr>
          <p:cNvPr id="53" name="CasellaDiTesto 52">
            <a:extLst>
              <a:ext uri="{FF2B5EF4-FFF2-40B4-BE49-F238E27FC236}">
                <a16:creationId xmlns:a16="http://schemas.microsoft.com/office/drawing/2014/main" id="{CC608C43-A9AA-4E7E-8EF6-DF9208592F99}"/>
              </a:ext>
            </a:extLst>
          </p:cNvPr>
          <p:cNvSpPr txBox="1"/>
          <p:nvPr/>
        </p:nvSpPr>
        <p:spPr>
          <a:xfrm>
            <a:off x="5354282" y="1127848"/>
            <a:ext cx="1810752" cy="523220"/>
          </a:xfrm>
          <a:prstGeom prst="rect">
            <a:avLst/>
          </a:prstGeom>
          <a:noFill/>
        </p:spPr>
        <p:txBody>
          <a:bodyPr wrap="square" rtlCol="0">
            <a:spAutoFit/>
          </a:bodyPr>
          <a:lstStyle/>
          <a:p>
            <a:pPr algn="ctr"/>
            <a:r>
              <a:rPr lang="it-IT" sz="1400" dirty="0">
                <a:latin typeface="+mj-lt"/>
              </a:rPr>
              <a:t>Sviluppo di nuove prassi di lavoro</a:t>
            </a:r>
          </a:p>
        </p:txBody>
      </p:sp>
      <p:sp>
        <p:nvSpPr>
          <p:cNvPr id="54" name="CasellaDiTesto 53">
            <a:extLst>
              <a:ext uri="{FF2B5EF4-FFF2-40B4-BE49-F238E27FC236}">
                <a16:creationId xmlns:a16="http://schemas.microsoft.com/office/drawing/2014/main" id="{E2855DD3-133C-4911-92F3-00180A779827}"/>
              </a:ext>
            </a:extLst>
          </p:cNvPr>
          <p:cNvSpPr txBox="1"/>
          <p:nvPr/>
        </p:nvSpPr>
        <p:spPr>
          <a:xfrm>
            <a:off x="6015736" y="2195040"/>
            <a:ext cx="462965" cy="338554"/>
          </a:xfrm>
          <a:prstGeom prst="rect">
            <a:avLst/>
          </a:prstGeom>
          <a:noFill/>
        </p:spPr>
        <p:txBody>
          <a:bodyPr wrap="square" rtlCol="0">
            <a:spAutoFit/>
          </a:bodyPr>
          <a:lstStyle/>
          <a:p>
            <a:pPr algn="ctr"/>
            <a:r>
              <a:rPr lang="it-IT" sz="1600" b="1" dirty="0">
                <a:latin typeface="+mj-lt"/>
              </a:rPr>
              <a:t>19</a:t>
            </a:r>
          </a:p>
        </p:txBody>
      </p:sp>
      <p:sp>
        <p:nvSpPr>
          <p:cNvPr id="55" name="CasellaDiTesto 54">
            <a:extLst>
              <a:ext uri="{FF2B5EF4-FFF2-40B4-BE49-F238E27FC236}">
                <a16:creationId xmlns:a16="http://schemas.microsoft.com/office/drawing/2014/main" id="{DB7E63C3-A45A-4860-8A6D-D1F234E5EE93}"/>
              </a:ext>
            </a:extLst>
          </p:cNvPr>
          <p:cNvSpPr txBox="1"/>
          <p:nvPr/>
        </p:nvSpPr>
        <p:spPr>
          <a:xfrm>
            <a:off x="7082223" y="1250125"/>
            <a:ext cx="1810752" cy="523220"/>
          </a:xfrm>
          <a:prstGeom prst="rect">
            <a:avLst/>
          </a:prstGeom>
          <a:noFill/>
        </p:spPr>
        <p:txBody>
          <a:bodyPr wrap="square" rtlCol="0">
            <a:spAutoFit/>
          </a:bodyPr>
          <a:lstStyle/>
          <a:p>
            <a:pPr algn="ctr"/>
            <a:r>
              <a:rPr lang="it-IT" sz="1400" dirty="0">
                <a:latin typeface="+mj-lt"/>
              </a:rPr>
              <a:t>Condivisione degli obiettivi</a:t>
            </a:r>
          </a:p>
        </p:txBody>
      </p:sp>
      <p:sp>
        <p:nvSpPr>
          <p:cNvPr id="56" name="CasellaDiTesto 55">
            <a:extLst>
              <a:ext uri="{FF2B5EF4-FFF2-40B4-BE49-F238E27FC236}">
                <a16:creationId xmlns:a16="http://schemas.microsoft.com/office/drawing/2014/main" id="{3E049132-630E-4066-B29F-B034D597D4D2}"/>
              </a:ext>
            </a:extLst>
          </p:cNvPr>
          <p:cNvSpPr txBox="1"/>
          <p:nvPr/>
        </p:nvSpPr>
        <p:spPr>
          <a:xfrm>
            <a:off x="7756116" y="2259127"/>
            <a:ext cx="462965" cy="338554"/>
          </a:xfrm>
          <a:prstGeom prst="rect">
            <a:avLst/>
          </a:prstGeom>
          <a:noFill/>
        </p:spPr>
        <p:txBody>
          <a:bodyPr wrap="square" rtlCol="0">
            <a:spAutoFit/>
          </a:bodyPr>
          <a:lstStyle/>
          <a:p>
            <a:pPr algn="ctr"/>
            <a:r>
              <a:rPr lang="it-IT" sz="1600" b="1" dirty="0">
                <a:latin typeface="+mj-lt"/>
              </a:rPr>
              <a:t>18</a:t>
            </a:r>
          </a:p>
        </p:txBody>
      </p:sp>
      <p:sp>
        <p:nvSpPr>
          <p:cNvPr id="57" name="CasellaDiTesto 56">
            <a:extLst>
              <a:ext uri="{FF2B5EF4-FFF2-40B4-BE49-F238E27FC236}">
                <a16:creationId xmlns:a16="http://schemas.microsoft.com/office/drawing/2014/main" id="{C733CB50-F1D4-4DF8-8F23-C04101463B0D}"/>
              </a:ext>
            </a:extLst>
          </p:cNvPr>
          <p:cNvSpPr txBox="1"/>
          <p:nvPr/>
        </p:nvSpPr>
        <p:spPr>
          <a:xfrm>
            <a:off x="9271478" y="2405492"/>
            <a:ext cx="462965" cy="307777"/>
          </a:xfrm>
          <a:prstGeom prst="rect">
            <a:avLst/>
          </a:prstGeom>
          <a:noFill/>
        </p:spPr>
        <p:txBody>
          <a:bodyPr wrap="square" rtlCol="0">
            <a:spAutoFit/>
          </a:bodyPr>
          <a:lstStyle/>
          <a:p>
            <a:pPr algn="ctr"/>
            <a:r>
              <a:rPr lang="it-IT" sz="1400" b="1" dirty="0">
                <a:latin typeface="+mj-lt"/>
              </a:rPr>
              <a:t>11</a:t>
            </a:r>
          </a:p>
        </p:txBody>
      </p:sp>
      <p:sp>
        <p:nvSpPr>
          <p:cNvPr id="58" name="CasellaDiTesto 57">
            <a:extLst>
              <a:ext uri="{FF2B5EF4-FFF2-40B4-BE49-F238E27FC236}">
                <a16:creationId xmlns:a16="http://schemas.microsoft.com/office/drawing/2014/main" id="{774FA5D7-6F86-4E9F-9BD1-A96D7BD72DF8}"/>
              </a:ext>
            </a:extLst>
          </p:cNvPr>
          <p:cNvSpPr txBox="1"/>
          <p:nvPr/>
        </p:nvSpPr>
        <p:spPr>
          <a:xfrm>
            <a:off x="10693159" y="2433488"/>
            <a:ext cx="462965" cy="307777"/>
          </a:xfrm>
          <a:prstGeom prst="rect">
            <a:avLst/>
          </a:prstGeom>
          <a:noFill/>
        </p:spPr>
        <p:txBody>
          <a:bodyPr wrap="square" rtlCol="0">
            <a:spAutoFit/>
          </a:bodyPr>
          <a:lstStyle/>
          <a:p>
            <a:pPr algn="ctr"/>
            <a:r>
              <a:rPr lang="it-IT" sz="1400" b="1" dirty="0">
                <a:latin typeface="+mj-lt"/>
              </a:rPr>
              <a:t>11</a:t>
            </a:r>
          </a:p>
        </p:txBody>
      </p:sp>
      <p:sp>
        <p:nvSpPr>
          <p:cNvPr id="59" name="CasellaDiTesto 58">
            <a:extLst>
              <a:ext uri="{FF2B5EF4-FFF2-40B4-BE49-F238E27FC236}">
                <a16:creationId xmlns:a16="http://schemas.microsoft.com/office/drawing/2014/main" id="{A76D8C6C-E573-4373-A619-C12A1909CC35}"/>
              </a:ext>
            </a:extLst>
          </p:cNvPr>
          <p:cNvSpPr txBox="1"/>
          <p:nvPr/>
        </p:nvSpPr>
        <p:spPr>
          <a:xfrm>
            <a:off x="8565059" y="1465091"/>
            <a:ext cx="1852936" cy="646331"/>
          </a:xfrm>
          <a:prstGeom prst="rect">
            <a:avLst/>
          </a:prstGeom>
          <a:noFill/>
        </p:spPr>
        <p:txBody>
          <a:bodyPr wrap="square" rtlCol="0">
            <a:spAutoFit/>
          </a:bodyPr>
          <a:lstStyle/>
          <a:p>
            <a:pPr algn="ctr"/>
            <a:r>
              <a:rPr lang="it-IT" sz="1200" dirty="0">
                <a:latin typeface="+mj-lt"/>
              </a:rPr>
              <a:t>Definizione dei criteri/parametri di distribuzione dei ruoli</a:t>
            </a:r>
          </a:p>
        </p:txBody>
      </p:sp>
      <p:sp>
        <p:nvSpPr>
          <p:cNvPr id="60" name="CasellaDiTesto 59">
            <a:extLst>
              <a:ext uri="{FF2B5EF4-FFF2-40B4-BE49-F238E27FC236}">
                <a16:creationId xmlns:a16="http://schemas.microsoft.com/office/drawing/2014/main" id="{00F49C0A-46C1-4113-B69A-98067BDF9AF2}"/>
              </a:ext>
            </a:extLst>
          </p:cNvPr>
          <p:cNvSpPr txBox="1"/>
          <p:nvPr/>
        </p:nvSpPr>
        <p:spPr>
          <a:xfrm>
            <a:off x="10000057" y="1455868"/>
            <a:ext cx="1852936" cy="646331"/>
          </a:xfrm>
          <a:prstGeom prst="rect">
            <a:avLst/>
          </a:prstGeom>
          <a:noFill/>
        </p:spPr>
        <p:txBody>
          <a:bodyPr wrap="square" rtlCol="0">
            <a:spAutoFit/>
          </a:bodyPr>
          <a:lstStyle/>
          <a:p>
            <a:pPr algn="ctr"/>
            <a:r>
              <a:rPr lang="it-IT" sz="1200" dirty="0">
                <a:latin typeface="+mj-lt"/>
              </a:rPr>
              <a:t>Aumento del personale magistratuale ed amministrativo</a:t>
            </a:r>
          </a:p>
        </p:txBody>
      </p:sp>
      <p:cxnSp>
        <p:nvCxnSpPr>
          <p:cNvPr id="61" name="Connettore diritto 60">
            <a:extLst>
              <a:ext uri="{FF2B5EF4-FFF2-40B4-BE49-F238E27FC236}">
                <a16:creationId xmlns:a16="http://schemas.microsoft.com/office/drawing/2014/main" id="{D7DC3A7F-1175-4945-AD73-832F4589DB37}"/>
              </a:ext>
            </a:extLst>
          </p:cNvPr>
          <p:cNvCxnSpPr/>
          <p:nvPr/>
        </p:nvCxnSpPr>
        <p:spPr>
          <a:xfrm>
            <a:off x="3090786" y="946169"/>
            <a:ext cx="0" cy="657096"/>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 name="Connettore diritto 61">
            <a:extLst>
              <a:ext uri="{FF2B5EF4-FFF2-40B4-BE49-F238E27FC236}">
                <a16:creationId xmlns:a16="http://schemas.microsoft.com/office/drawing/2014/main" id="{87750AB6-739A-4CBA-9606-3EF1055FFA77}"/>
              </a:ext>
            </a:extLst>
          </p:cNvPr>
          <p:cNvCxnSpPr/>
          <p:nvPr/>
        </p:nvCxnSpPr>
        <p:spPr>
          <a:xfrm>
            <a:off x="1815726" y="946169"/>
            <a:ext cx="1275060" cy="0"/>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Connettore diritto 62">
            <a:extLst>
              <a:ext uri="{FF2B5EF4-FFF2-40B4-BE49-F238E27FC236}">
                <a16:creationId xmlns:a16="http://schemas.microsoft.com/office/drawing/2014/main" id="{1171707F-FBEC-4D3B-8BA6-B6C10B5D7F57}"/>
              </a:ext>
            </a:extLst>
          </p:cNvPr>
          <p:cNvCxnSpPr/>
          <p:nvPr/>
        </p:nvCxnSpPr>
        <p:spPr>
          <a:xfrm>
            <a:off x="4986261" y="1537944"/>
            <a:ext cx="0" cy="52755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Connettore diritto 63">
            <a:extLst>
              <a:ext uri="{FF2B5EF4-FFF2-40B4-BE49-F238E27FC236}">
                <a16:creationId xmlns:a16="http://schemas.microsoft.com/office/drawing/2014/main" id="{F425D1E7-91F3-49F7-AD7E-9781EB96FDDE}"/>
              </a:ext>
            </a:extLst>
          </p:cNvPr>
          <p:cNvCxnSpPr/>
          <p:nvPr/>
        </p:nvCxnSpPr>
        <p:spPr>
          <a:xfrm>
            <a:off x="3711201" y="1537944"/>
            <a:ext cx="1275060" cy="0"/>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Connettore diritto 64">
            <a:extLst>
              <a:ext uri="{FF2B5EF4-FFF2-40B4-BE49-F238E27FC236}">
                <a16:creationId xmlns:a16="http://schemas.microsoft.com/office/drawing/2014/main" id="{6D1DB6C4-D7BF-4F60-9EB5-1F78E1596F62}"/>
              </a:ext>
            </a:extLst>
          </p:cNvPr>
          <p:cNvCxnSpPr/>
          <p:nvPr/>
        </p:nvCxnSpPr>
        <p:spPr>
          <a:xfrm flipH="1">
            <a:off x="6787829" y="1651068"/>
            <a:ext cx="8662" cy="45006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 name="Connettore diritto 65">
            <a:extLst>
              <a:ext uri="{FF2B5EF4-FFF2-40B4-BE49-F238E27FC236}">
                <a16:creationId xmlns:a16="http://schemas.microsoft.com/office/drawing/2014/main" id="{645A922A-AC3D-4C40-BAF0-72D3834AED7F}"/>
              </a:ext>
            </a:extLst>
          </p:cNvPr>
          <p:cNvCxnSpPr/>
          <p:nvPr/>
        </p:nvCxnSpPr>
        <p:spPr>
          <a:xfrm>
            <a:off x="5797229" y="1651068"/>
            <a:ext cx="999262" cy="0"/>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Connettore diritto 66">
            <a:extLst>
              <a:ext uri="{FF2B5EF4-FFF2-40B4-BE49-F238E27FC236}">
                <a16:creationId xmlns:a16="http://schemas.microsoft.com/office/drawing/2014/main" id="{9A9760B9-D537-4E52-9B09-BE6A0FCD7709}"/>
              </a:ext>
            </a:extLst>
          </p:cNvPr>
          <p:cNvCxnSpPr/>
          <p:nvPr/>
        </p:nvCxnSpPr>
        <p:spPr>
          <a:xfrm flipH="1">
            <a:off x="8424931" y="1773345"/>
            <a:ext cx="11890" cy="379919"/>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nettore diritto 67">
            <a:extLst>
              <a:ext uri="{FF2B5EF4-FFF2-40B4-BE49-F238E27FC236}">
                <a16:creationId xmlns:a16="http://schemas.microsoft.com/office/drawing/2014/main" id="{B59E1BF7-D310-4AAD-8B7F-51630DC83BF3}"/>
              </a:ext>
            </a:extLst>
          </p:cNvPr>
          <p:cNvCxnSpPr/>
          <p:nvPr/>
        </p:nvCxnSpPr>
        <p:spPr>
          <a:xfrm>
            <a:off x="7756116" y="1773345"/>
            <a:ext cx="680705" cy="0"/>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Connettore diritto 68">
            <a:extLst>
              <a:ext uri="{FF2B5EF4-FFF2-40B4-BE49-F238E27FC236}">
                <a16:creationId xmlns:a16="http://schemas.microsoft.com/office/drawing/2014/main" id="{7FF35FA9-049D-49C7-8FAE-740691E03110}"/>
              </a:ext>
            </a:extLst>
          </p:cNvPr>
          <p:cNvCxnSpPr/>
          <p:nvPr/>
        </p:nvCxnSpPr>
        <p:spPr>
          <a:xfrm flipH="1">
            <a:off x="9721991" y="2101129"/>
            <a:ext cx="11890" cy="20005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Connettore diritto 69">
            <a:extLst>
              <a:ext uri="{FF2B5EF4-FFF2-40B4-BE49-F238E27FC236}">
                <a16:creationId xmlns:a16="http://schemas.microsoft.com/office/drawing/2014/main" id="{D72856E5-DB26-4F6F-BCE9-51E1D4AF8B01}"/>
              </a:ext>
            </a:extLst>
          </p:cNvPr>
          <p:cNvCxnSpPr/>
          <p:nvPr/>
        </p:nvCxnSpPr>
        <p:spPr>
          <a:xfrm>
            <a:off x="9063824" y="2080034"/>
            <a:ext cx="670057" cy="11805"/>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Connettore diritto 70">
            <a:extLst>
              <a:ext uri="{FF2B5EF4-FFF2-40B4-BE49-F238E27FC236}">
                <a16:creationId xmlns:a16="http://schemas.microsoft.com/office/drawing/2014/main" id="{908DC254-6E79-4DAF-ADBA-324BD2E91B9F}"/>
              </a:ext>
            </a:extLst>
          </p:cNvPr>
          <p:cNvCxnSpPr/>
          <p:nvPr/>
        </p:nvCxnSpPr>
        <p:spPr>
          <a:xfrm flipH="1">
            <a:off x="11169046" y="2116067"/>
            <a:ext cx="11890" cy="20005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Connettore diritto 71">
            <a:extLst>
              <a:ext uri="{FF2B5EF4-FFF2-40B4-BE49-F238E27FC236}">
                <a16:creationId xmlns:a16="http://schemas.microsoft.com/office/drawing/2014/main" id="{640A6F45-1D3B-41FA-81AC-DC577BFB159B}"/>
              </a:ext>
            </a:extLst>
          </p:cNvPr>
          <p:cNvCxnSpPr/>
          <p:nvPr/>
        </p:nvCxnSpPr>
        <p:spPr>
          <a:xfrm>
            <a:off x="10493985" y="2101129"/>
            <a:ext cx="686951" cy="5648"/>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74" name="Immagine 73">
            <a:extLst>
              <a:ext uri="{FF2B5EF4-FFF2-40B4-BE49-F238E27FC236}">
                <a16:creationId xmlns:a16="http://schemas.microsoft.com/office/drawing/2014/main" id="{876E407B-EE98-4189-8012-0B3A7E04AE4E}"/>
              </a:ext>
            </a:extLst>
          </p:cNvPr>
          <p:cNvPicPr>
            <a:picLocks noChangeAspect="1"/>
          </p:cNvPicPr>
          <p:nvPr/>
        </p:nvPicPr>
        <p:blipFill>
          <a:blip r:embed="rId8" cstate="hqprint">
            <a:extLst>
              <a:ext uri="{BEBA8EAE-BF5A-486C-A8C5-ECC9F3942E4B}">
                <a14:imgProps xmlns:a14="http://schemas.microsoft.com/office/drawing/2010/main">
                  <a14:imgLayer r:embed="rId9">
                    <a14:imgEffect>
                      <a14:saturation sat="33000"/>
                    </a14:imgEffect>
                  </a14:imgLayer>
                </a14:imgProps>
              </a:ext>
              <a:ext uri="{28A0092B-C50C-407E-A947-70E740481C1C}">
                <a14:useLocalDpi xmlns:a14="http://schemas.microsoft.com/office/drawing/2010/main" val="0"/>
              </a:ext>
            </a:extLst>
          </a:blip>
          <a:stretch>
            <a:fillRect/>
          </a:stretch>
        </p:blipFill>
        <p:spPr>
          <a:xfrm>
            <a:off x="9763518" y="58406"/>
            <a:ext cx="635000" cy="613187"/>
          </a:xfrm>
          <a:prstGeom prst="rect">
            <a:avLst/>
          </a:prstGeom>
        </p:spPr>
      </p:pic>
      <p:sp>
        <p:nvSpPr>
          <p:cNvPr id="75" name="CasellaDiTesto 74">
            <a:extLst>
              <a:ext uri="{FF2B5EF4-FFF2-40B4-BE49-F238E27FC236}">
                <a16:creationId xmlns:a16="http://schemas.microsoft.com/office/drawing/2014/main" id="{7F2C1CCC-B61D-471C-8B2E-246F6E1D1894}"/>
              </a:ext>
            </a:extLst>
          </p:cNvPr>
          <p:cNvSpPr txBox="1"/>
          <p:nvPr/>
        </p:nvSpPr>
        <p:spPr>
          <a:xfrm>
            <a:off x="10417995" y="120077"/>
            <a:ext cx="1685855" cy="584775"/>
          </a:xfrm>
          <a:prstGeom prst="rect">
            <a:avLst/>
          </a:prstGeom>
          <a:noFill/>
        </p:spPr>
        <p:txBody>
          <a:bodyPr wrap="square" rtlCol="0">
            <a:spAutoFit/>
          </a:bodyPr>
          <a:lstStyle/>
          <a:p>
            <a:r>
              <a:rPr lang="it-IT" sz="1600" dirty="0">
                <a:latin typeface="+mj-lt"/>
              </a:rPr>
              <a:t>Unità di analisi</a:t>
            </a:r>
          </a:p>
          <a:p>
            <a:r>
              <a:rPr lang="it-IT" sz="1600" b="1" dirty="0">
                <a:latin typeface="+mj-lt"/>
              </a:rPr>
              <a:t>76 Uffici</a:t>
            </a:r>
          </a:p>
        </p:txBody>
      </p:sp>
      <p:pic>
        <p:nvPicPr>
          <p:cNvPr id="76" name="Immagine 75">
            <a:extLst>
              <a:ext uri="{FF2B5EF4-FFF2-40B4-BE49-F238E27FC236}">
                <a16:creationId xmlns:a16="http://schemas.microsoft.com/office/drawing/2014/main" id="{D08BADD6-646B-41C2-A76D-77DF7702FA4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3902" y="152663"/>
            <a:ext cx="495646" cy="565037"/>
          </a:xfrm>
          <a:prstGeom prst="rect">
            <a:avLst/>
          </a:prstGeom>
        </p:spPr>
      </p:pic>
      <p:sp>
        <p:nvSpPr>
          <p:cNvPr id="77" name="Rettangolo 76">
            <a:extLst>
              <a:ext uri="{FF2B5EF4-FFF2-40B4-BE49-F238E27FC236}">
                <a16:creationId xmlns:a16="http://schemas.microsoft.com/office/drawing/2014/main" id="{3CACFD3B-3C8F-4DAC-A158-012E052D1BC2}"/>
              </a:ext>
            </a:extLst>
          </p:cNvPr>
          <p:cNvSpPr/>
          <p:nvPr/>
        </p:nvSpPr>
        <p:spPr>
          <a:xfrm>
            <a:off x="3626341" y="35053"/>
            <a:ext cx="6918745" cy="646331"/>
          </a:xfrm>
          <a:prstGeom prst="rect">
            <a:avLst/>
          </a:prstGeom>
        </p:spPr>
        <p:txBody>
          <a:bodyPr wrap="square">
            <a:spAutoFit/>
          </a:bodyPr>
          <a:lstStyle/>
          <a:p>
            <a:r>
              <a:rPr lang="it-IT" b="1" i="1" dirty="0"/>
              <a:t>Strumenti e aspetti organizzativi che prioritariamente</a:t>
            </a:r>
            <a:br>
              <a:rPr lang="it-IT" b="1" i="1" dirty="0"/>
            </a:br>
            <a:r>
              <a:rPr lang="it-IT" b="1" i="1" dirty="0"/>
              <a:t>andrebbero rafforzati per ridurre l’arretrato </a:t>
            </a:r>
          </a:p>
        </p:txBody>
      </p:sp>
      <p:grpSp>
        <p:nvGrpSpPr>
          <p:cNvPr id="78" name="Gruppo 77">
            <a:extLst>
              <a:ext uri="{FF2B5EF4-FFF2-40B4-BE49-F238E27FC236}">
                <a16:creationId xmlns:a16="http://schemas.microsoft.com/office/drawing/2014/main" id="{BEF4507E-8860-4FB1-86BF-8EEFC7F223CF}"/>
              </a:ext>
            </a:extLst>
          </p:cNvPr>
          <p:cNvGrpSpPr/>
          <p:nvPr/>
        </p:nvGrpSpPr>
        <p:grpSpPr>
          <a:xfrm>
            <a:off x="3567017" y="3949087"/>
            <a:ext cx="8448555" cy="2839767"/>
            <a:chOff x="166114" y="3875358"/>
            <a:chExt cx="8448555" cy="2839767"/>
          </a:xfrm>
        </p:grpSpPr>
        <p:sp>
          <p:nvSpPr>
            <p:cNvPr id="79" name="Rettangolo 78">
              <a:extLst>
                <a:ext uri="{FF2B5EF4-FFF2-40B4-BE49-F238E27FC236}">
                  <a16:creationId xmlns:a16="http://schemas.microsoft.com/office/drawing/2014/main" id="{CCB0EF30-9FBF-40F1-A233-B03E919F8731}"/>
                </a:ext>
              </a:extLst>
            </p:cNvPr>
            <p:cNvSpPr/>
            <p:nvPr/>
          </p:nvSpPr>
          <p:spPr>
            <a:xfrm>
              <a:off x="6799964" y="4062263"/>
              <a:ext cx="308344" cy="677090"/>
            </a:xfrm>
            <a:prstGeom prst="rect">
              <a:avLst/>
            </a:prstGeom>
            <a:solidFill>
              <a:schemeClr val="tx2">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0" name="Rettangolo 79">
              <a:extLst>
                <a:ext uri="{FF2B5EF4-FFF2-40B4-BE49-F238E27FC236}">
                  <a16:creationId xmlns:a16="http://schemas.microsoft.com/office/drawing/2014/main" id="{DFDFDE5B-1633-47D2-BE2D-ABE3D79D8106}"/>
                </a:ext>
              </a:extLst>
            </p:cNvPr>
            <p:cNvSpPr/>
            <p:nvPr/>
          </p:nvSpPr>
          <p:spPr>
            <a:xfrm>
              <a:off x="6307936" y="4062263"/>
              <a:ext cx="308344" cy="677090"/>
            </a:xfrm>
            <a:prstGeom prst="rect">
              <a:avLst/>
            </a:prstGeom>
            <a:solidFill>
              <a:schemeClr val="tx2">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1" name="Rettangolo 80">
              <a:extLst>
                <a:ext uri="{FF2B5EF4-FFF2-40B4-BE49-F238E27FC236}">
                  <a16:creationId xmlns:a16="http://schemas.microsoft.com/office/drawing/2014/main" id="{021BF3B0-596D-4AA3-920B-F0536C8C2F3C}"/>
                </a:ext>
              </a:extLst>
            </p:cNvPr>
            <p:cNvSpPr/>
            <p:nvPr/>
          </p:nvSpPr>
          <p:spPr>
            <a:xfrm>
              <a:off x="5823016" y="4062263"/>
              <a:ext cx="308344" cy="668564"/>
            </a:xfrm>
            <a:prstGeom prst="rect">
              <a:avLst/>
            </a:prstGeom>
            <a:solidFill>
              <a:schemeClr val="tx2">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2" name="Rettangolo 81">
              <a:extLst>
                <a:ext uri="{FF2B5EF4-FFF2-40B4-BE49-F238E27FC236}">
                  <a16:creationId xmlns:a16="http://schemas.microsoft.com/office/drawing/2014/main" id="{2B9D2B02-4A6E-4C78-BFC9-8DB2D6F37606}"/>
                </a:ext>
              </a:extLst>
            </p:cNvPr>
            <p:cNvSpPr/>
            <p:nvPr/>
          </p:nvSpPr>
          <p:spPr>
            <a:xfrm>
              <a:off x="5356300" y="4062263"/>
              <a:ext cx="308344" cy="677091"/>
            </a:xfrm>
            <a:prstGeom prst="rect">
              <a:avLst/>
            </a:prstGeom>
            <a:solidFill>
              <a:schemeClr val="tx2">
                <a:lumMod val="75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3" name="Rettangolo 82">
              <a:extLst>
                <a:ext uri="{FF2B5EF4-FFF2-40B4-BE49-F238E27FC236}">
                  <a16:creationId xmlns:a16="http://schemas.microsoft.com/office/drawing/2014/main" id="{D337F9B1-2E8E-422D-BD32-E2DB93187E15}"/>
                </a:ext>
              </a:extLst>
            </p:cNvPr>
            <p:cNvSpPr/>
            <p:nvPr/>
          </p:nvSpPr>
          <p:spPr>
            <a:xfrm>
              <a:off x="4861329" y="4062263"/>
              <a:ext cx="308344" cy="668565"/>
            </a:xfrm>
            <a:prstGeom prst="rect">
              <a:avLst/>
            </a:prstGeom>
            <a:solidFill>
              <a:schemeClr val="tx2">
                <a:lumMod val="75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4" name="Rettangolo 83">
              <a:extLst>
                <a:ext uri="{FF2B5EF4-FFF2-40B4-BE49-F238E27FC236}">
                  <a16:creationId xmlns:a16="http://schemas.microsoft.com/office/drawing/2014/main" id="{A49CC0AF-874D-4D14-ADF8-7C997C13C521}"/>
                </a:ext>
              </a:extLst>
            </p:cNvPr>
            <p:cNvSpPr/>
            <p:nvPr/>
          </p:nvSpPr>
          <p:spPr>
            <a:xfrm>
              <a:off x="4381743" y="4062263"/>
              <a:ext cx="308344" cy="662922"/>
            </a:xfrm>
            <a:prstGeom prst="rect">
              <a:avLst/>
            </a:prstGeom>
            <a:solidFill>
              <a:schemeClr val="tx2">
                <a:lumMod val="75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5" name="Rettangolo 84">
              <a:extLst>
                <a:ext uri="{FF2B5EF4-FFF2-40B4-BE49-F238E27FC236}">
                  <a16:creationId xmlns:a16="http://schemas.microsoft.com/office/drawing/2014/main" id="{6272F3A9-B30D-4E3B-A9B9-E265D51C3B00}"/>
                </a:ext>
              </a:extLst>
            </p:cNvPr>
            <p:cNvSpPr/>
            <p:nvPr/>
          </p:nvSpPr>
          <p:spPr>
            <a:xfrm>
              <a:off x="3912140" y="4062263"/>
              <a:ext cx="308344" cy="662923"/>
            </a:xfrm>
            <a:prstGeom prst="rect">
              <a:avLst/>
            </a:prstGeom>
            <a:solidFill>
              <a:schemeClr val="tx2">
                <a:lumMod val="75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6" name="Rettangolo 85">
              <a:extLst>
                <a:ext uri="{FF2B5EF4-FFF2-40B4-BE49-F238E27FC236}">
                  <a16:creationId xmlns:a16="http://schemas.microsoft.com/office/drawing/2014/main" id="{5CB57003-23D4-4FF0-AE08-3E37E16C5D1B}"/>
                </a:ext>
              </a:extLst>
            </p:cNvPr>
            <p:cNvSpPr/>
            <p:nvPr/>
          </p:nvSpPr>
          <p:spPr>
            <a:xfrm>
              <a:off x="3455475" y="4062263"/>
              <a:ext cx="308344" cy="665132"/>
            </a:xfrm>
            <a:prstGeom prst="rect">
              <a:avLst/>
            </a:prstGeom>
            <a:solidFill>
              <a:schemeClr val="tx2">
                <a:lumMod val="75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7" name="Rettangolo 86">
              <a:extLst>
                <a:ext uri="{FF2B5EF4-FFF2-40B4-BE49-F238E27FC236}">
                  <a16:creationId xmlns:a16="http://schemas.microsoft.com/office/drawing/2014/main" id="{F327075C-F4DD-4D34-BDD2-A8FD12E8C9B7}"/>
                </a:ext>
              </a:extLst>
            </p:cNvPr>
            <p:cNvSpPr/>
            <p:nvPr/>
          </p:nvSpPr>
          <p:spPr>
            <a:xfrm>
              <a:off x="7263878" y="4062263"/>
              <a:ext cx="308344" cy="687139"/>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8" name="Rettangolo 87">
              <a:extLst>
                <a:ext uri="{FF2B5EF4-FFF2-40B4-BE49-F238E27FC236}">
                  <a16:creationId xmlns:a16="http://schemas.microsoft.com/office/drawing/2014/main" id="{40C62F70-B3FE-48A7-8975-FA1BF6AD8F09}"/>
                </a:ext>
              </a:extLst>
            </p:cNvPr>
            <p:cNvSpPr/>
            <p:nvPr/>
          </p:nvSpPr>
          <p:spPr>
            <a:xfrm>
              <a:off x="7723841" y="4062263"/>
              <a:ext cx="308344" cy="668564"/>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89" name="Connettore diritto 88">
              <a:extLst>
                <a:ext uri="{FF2B5EF4-FFF2-40B4-BE49-F238E27FC236}">
                  <a16:creationId xmlns:a16="http://schemas.microsoft.com/office/drawing/2014/main" id="{99F8E89E-59EF-4518-907F-CE8471D32B97}"/>
                </a:ext>
              </a:extLst>
            </p:cNvPr>
            <p:cNvCxnSpPr>
              <a:cxnSpLocks/>
            </p:cNvCxnSpPr>
            <p:nvPr/>
          </p:nvCxnSpPr>
          <p:spPr>
            <a:xfrm flipV="1">
              <a:off x="3114675" y="6711053"/>
              <a:ext cx="5364228" cy="407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Connettore diritto 89">
              <a:extLst>
                <a:ext uri="{FF2B5EF4-FFF2-40B4-BE49-F238E27FC236}">
                  <a16:creationId xmlns:a16="http://schemas.microsoft.com/office/drawing/2014/main" id="{A512BB9E-F259-407B-A735-036411E668F7}"/>
                </a:ext>
              </a:extLst>
            </p:cNvPr>
            <p:cNvCxnSpPr/>
            <p:nvPr/>
          </p:nvCxnSpPr>
          <p:spPr>
            <a:xfrm flipV="1">
              <a:off x="3114675" y="3875358"/>
              <a:ext cx="0" cy="2829644"/>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91" name="CasellaDiTesto 90">
              <a:extLst>
                <a:ext uri="{FF2B5EF4-FFF2-40B4-BE49-F238E27FC236}">
                  <a16:creationId xmlns:a16="http://schemas.microsoft.com/office/drawing/2014/main" id="{809A1DAF-8D8C-4389-ABAD-6686F1AA5625}"/>
                </a:ext>
              </a:extLst>
            </p:cNvPr>
            <p:cNvSpPr txBox="1"/>
            <p:nvPr/>
          </p:nvSpPr>
          <p:spPr>
            <a:xfrm>
              <a:off x="166114" y="4030558"/>
              <a:ext cx="2726329" cy="954107"/>
            </a:xfrm>
            <a:prstGeom prst="rect">
              <a:avLst/>
            </a:prstGeom>
            <a:noFill/>
          </p:spPr>
          <p:txBody>
            <a:bodyPr wrap="square" rtlCol="0">
              <a:spAutoFit/>
            </a:bodyPr>
            <a:lstStyle/>
            <a:p>
              <a:pPr algn="just"/>
              <a:r>
                <a:rPr lang="it-IT" sz="1400" i="1" dirty="0">
                  <a:latin typeface="+mj-lt"/>
                </a:rPr>
                <a:t>È la causa principale o una delle cause principali di un alto clearance rate e/o basso tasso di smaltimento dell’arretrato</a:t>
              </a:r>
            </a:p>
          </p:txBody>
        </p:sp>
        <p:sp>
          <p:nvSpPr>
            <p:cNvPr id="92" name="Rettangolo 91">
              <a:extLst>
                <a:ext uri="{FF2B5EF4-FFF2-40B4-BE49-F238E27FC236}">
                  <a16:creationId xmlns:a16="http://schemas.microsoft.com/office/drawing/2014/main" id="{611AC94A-7E1B-49D3-8CAE-76A86047B5D3}"/>
                </a:ext>
              </a:extLst>
            </p:cNvPr>
            <p:cNvSpPr/>
            <p:nvPr/>
          </p:nvSpPr>
          <p:spPr>
            <a:xfrm>
              <a:off x="6799964" y="5694716"/>
              <a:ext cx="308344" cy="677090"/>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3" name="Rettangolo 92">
              <a:extLst>
                <a:ext uri="{FF2B5EF4-FFF2-40B4-BE49-F238E27FC236}">
                  <a16:creationId xmlns:a16="http://schemas.microsoft.com/office/drawing/2014/main" id="{0A6EFE54-E838-4303-A47C-97824989D9E2}"/>
                </a:ext>
              </a:extLst>
            </p:cNvPr>
            <p:cNvSpPr/>
            <p:nvPr/>
          </p:nvSpPr>
          <p:spPr>
            <a:xfrm>
              <a:off x="6307936" y="5694716"/>
              <a:ext cx="308344" cy="677090"/>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4" name="Rettangolo 93">
              <a:extLst>
                <a:ext uri="{FF2B5EF4-FFF2-40B4-BE49-F238E27FC236}">
                  <a16:creationId xmlns:a16="http://schemas.microsoft.com/office/drawing/2014/main" id="{CDFD9B62-5F95-4D75-B58B-B848C00278FF}"/>
                </a:ext>
              </a:extLst>
            </p:cNvPr>
            <p:cNvSpPr/>
            <p:nvPr/>
          </p:nvSpPr>
          <p:spPr>
            <a:xfrm>
              <a:off x="5823016" y="5698979"/>
              <a:ext cx="308344" cy="668564"/>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5" name="Rettangolo 94">
              <a:extLst>
                <a:ext uri="{FF2B5EF4-FFF2-40B4-BE49-F238E27FC236}">
                  <a16:creationId xmlns:a16="http://schemas.microsoft.com/office/drawing/2014/main" id="{452E903A-E809-4D1F-BB0F-CFB14CF16BBD}"/>
                </a:ext>
              </a:extLst>
            </p:cNvPr>
            <p:cNvSpPr/>
            <p:nvPr/>
          </p:nvSpPr>
          <p:spPr>
            <a:xfrm>
              <a:off x="5356300" y="5694716"/>
              <a:ext cx="308344" cy="677091"/>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6" name="Rettangolo 95">
              <a:extLst>
                <a:ext uri="{FF2B5EF4-FFF2-40B4-BE49-F238E27FC236}">
                  <a16:creationId xmlns:a16="http://schemas.microsoft.com/office/drawing/2014/main" id="{5066DE13-14D7-4ECD-9C6D-21EC3E4D827F}"/>
                </a:ext>
              </a:extLst>
            </p:cNvPr>
            <p:cNvSpPr/>
            <p:nvPr/>
          </p:nvSpPr>
          <p:spPr>
            <a:xfrm>
              <a:off x="4861329" y="5698979"/>
              <a:ext cx="308344" cy="668565"/>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7" name="Rettangolo 96">
              <a:extLst>
                <a:ext uri="{FF2B5EF4-FFF2-40B4-BE49-F238E27FC236}">
                  <a16:creationId xmlns:a16="http://schemas.microsoft.com/office/drawing/2014/main" id="{C7C7D39F-9929-4B99-B435-0E5F01B8BFC0}"/>
                </a:ext>
              </a:extLst>
            </p:cNvPr>
            <p:cNvSpPr/>
            <p:nvPr/>
          </p:nvSpPr>
          <p:spPr>
            <a:xfrm>
              <a:off x="4381743" y="5701800"/>
              <a:ext cx="308344" cy="662922"/>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8" name="Rettangolo 97">
              <a:extLst>
                <a:ext uri="{FF2B5EF4-FFF2-40B4-BE49-F238E27FC236}">
                  <a16:creationId xmlns:a16="http://schemas.microsoft.com/office/drawing/2014/main" id="{74A90ACA-7BD4-42BB-9963-CDD0CB6B9110}"/>
                </a:ext>
              </a:extLst>
            </p:cNvPr>
            <p:cNvSpPr/>
            <p:nvPr/>
          </p:nvSpPr>
          <p:spPr>
            <a:xfrm>
              <a:off x="3912140" y="5701800"/>
              <a:ext cx="308344" cy="662923"/>
            </a:xfrm>
            <a:prstGeom prst="rect">
              <a:avLst/>
            </a:prstGeom>
            <a:solidFill>
              <a:schemeClr val="tx2">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9" name="Rettangolo 98">
              <a:extLst>
                <a:ext uri="{FF2B5EF4-FFF2-40B4-BE49-F238E27FC236}">
                  <a16:creationId xmlns:a16="http://schemas.microsoft.com/office/drawing/2014/main" id="{595D79F7-141A-492B-9F55-5FEEF48AC802}"/>
                </a:ext>
              </a:extLst>
            </p:cNvPr>
            <p:cNvSpPr/>
            <p:nvPr/>
          </p:nvSpPr>
          <p:spPr>
            <a:xfrm>
              <a:off x="3455475" y="5700695"/>
              <a:ext cx="308344" cy="665132"/>
            </a:xfrm>
            <a:prstGeom prst="rect">
              <a:avLst/>
            </a:prstGeom>
            <a:solidFill>
              <a:schemeClr val="tx2">
                <a:lumMod val="75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0" name="Rettangolo 99">
              <a:extLst>
                <a:ext uri="{FF2B5EF4-FFF2-40B4-BE49-F238E27FC236}">
                  <a16:creationId xmlns:a16="http://schemas.microsoft.com/office/drawing/2014/main" id="{7520E3AC-1877-4EA5-B94B-D1DC6C32EFD5}"/>
                </a:ext>
              </a:extLst>
            </p:cNvPr>
            <p:cNvSpPr/>
            <p:nvPr/>
          </p:nvSpPr>
          <p:spPr>
            <a:xfrm>
              <a:off x="7263878" y="5694716"/>
              <a:ext cx="308344" cy="677090"/>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1" name="Rettangolo 100">
              <a:extLst>
                <a:ext uri="{FF2B5EF4-FFF2-40B4-BE49-F238E27FC236}">
                  <a16:creationId xmlns:a16="http://schemas.microsoft.com/office/drawing/2014/main" id="{28F995BB-EC51-4210-97CF-23D71A4B24D4}"/>
                </a:ext>
              </a:extLst>
            </p:cNvPr>
            <p:cNvSpPr/>
            <p:nvPr/>
          </p:nvSpPr>
          <p:spPr>
            <a:xfrm>
              <a:off x="7723841" y="5698979"/>
              <a:ext cx="308344" cy="668564"/>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2" name="Rettangolo 101">
              <a:extLst>
                <a:ext uri="{FF2B5EF4-FFF2-40B4-BE49-F238E27FC236}">
                  <a16:creationId xmlns:a16="http://schemas.microsoft.com/office/drawing/2014/main" id="{C1DB63CE-1B30-4EEC-8EBC-9B6B4F1446F4}"/>
                </a:ext>
              </a:extLst>
            </p:cNvPr>
            <p:cNvSpPr/>
            <p:nvPr/>
          </p:nvSpPr>
          <p:spPr>
            <a:xfrm>
              <a:off x="7259572" y="4062263"/>
              <a:ext cx="206181" cy="687706"/>
            </a:xfrm>
            <a:prstGeom prst="rect">
              <a:avLst/>
            </a:prstGeom>
            <a:solidFill>
              <a:schemeClr val="tx2">
                <a:lumMod val="75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3" name="Rettangolo 102">
              <a:extLst>
                <a:ext uri="{FF2B5EF4-FFF2-40B4-BE49-F238E27FC236}">
                  <a16:creationId xmlns:a16="http://schemas.microsoft.com/office/drawing/2014/main" id="{43386733-A478-4F31-B4FE-B20A707D228F}"/>
                </a:ext>
              </a:extLst>
            </p:cNvPr>
            <p:cNvSpPr/>
            <p:nvPr/>
          </p:nvSpPr>
          <p:spPr>
            <a:xfrm>
              <a:off x="4122174" y="5688066"/>
              <a:ext cx="113313" cy="676656"/>
            </a:xfrm>
            <a:prstGeom prst="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4" name="CasellaDiTesto 103">
              <a:extLst>
                <a:ext uri="{FF2B5EF4-FFF2-40B4-BE49-F238E27FC236}">
                  <a16:creationId xmlns:a16="http://schemas.microsoft.com/office/drawing/2014/main" id="{2968BC8F-0CD9-4D1A-99EB-C450BAC7EE4B}"/>
                </a:ext>
              </a:extLst>
            </p:cNvPr>
            <p:cNvSpPr txBox="1"/>
            <p:nvPr/>
          </p:nvSpPr>
          <p:spPr>
            <a:xfrm>
              <a:off x="8151704" y="4199893"/>
              <a:ext cx="462965" cy="369332"/>
            </a:xfrm>
            <a:prstGeom prst="rect">
              <a:avLst/>
            </a:prstGeom>
            <a:noFill/>
          </p:spPr>
          <p:txBody>
            <a:bodyPr wrap="square" rtlCol="0">
              <a:spAutoFit/>
            </a:bodyPr>
            <a:lstStyle/>
            <a:p>
              <a:pPr algn="ctr"/>
              <a:r>
                <a:rPr lang="it-IT" b="1" dirty="0">
                  <a:latin typeface="+mj-lt"/>
                </a:rPr>
                <a:t>66</a:t>
              </a:r>
            </a:p>
          </p:txBody>
        </p:sp>
        <p:sp>
          <p:nvSpPr>
            <p:cNvPr id="105" name="CasellaDiTesto 104">
              <a:extLst>
                <a:ext uri="{FF2B5EF4-FFF2-40B4-BE49-F238E27FC236}">
                  <a16:creationId xmlns:a16="http://schemas.microsoft.com/office/drawing/2014/main" id="{7B9C00D4-A6B2-49A8-8FAB-D3334BDC07D3}"/>
                </a:ext>
              </a:extLst>
            </p:cNvPr>
            <p:cNvSpPr txBox="1"/>
            <p:nvPr/>
          </p:nvSpPr>
          <p:spPr>
            <a:xfrm>
              <a:off x="8133214" y="5821575"/>
              <a:ext cx="481455" cy="369332"/>
            </a:xfrm>
            <a:prstGeom prst="rect">
              <a:avLst/>
            </a:prstGeom>
            <a:noFill/>
          </p:spPr>
          <p:txBody>
            <a:bodyPr wrap="square" rtlCol="0">
              <a:spAutoFit/>
            </a:bodyPr>
            <a:lstStyle/>
            <a:p>
              <a:pPr algn="ctr"/>
              <a:r>
                <a:rPr lang="it-IT" b="1" dirty="0">
                  <a:latin typeface="+mj-lt"/>
                </a:rPr>
                <a:t>10</a:t>
              </a:r>
            </a:p>
          </p:txBody>
        </p:sp>
        <p:cxnSp>
          <p:nvCxnSpPr>
            <p:cNvPr id="106" name="Connettore diritto 105">
              <a:extLst>
                <a:ext uri="{FF2B5EF4-FFF2-40B4-BE49-F238E27FC236}">
                  <a16:creationId xmlns:a16="http://schemas.microsoft.com/office/drawing/2014/main" id="{D99FC253-5AF6-4223-AD28-1474DC64F5D9}"/>
                </a:ext>
              </a:extLst>
            </p:cNvPr>
            <p:cNvCxnSpPr>
              <a:cxnSpLocks/>
              <a:endCxn id="86" idx="1"/>
            </p:cNvCxnSpPr>
            <p:nvPr/>
          </p:nvCxnSpPr>
          <p:spPr>
            <a:xfrm>
              <a:off x="2884117" y="4392769"/>
              <a:ext cx="571358" cy="2060"/>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07" name="CasellaDiTesto 106">
              <a:extLst>
                <a:ext uri="{FF2B5EF4-FFF2-40B4-BE49-F238E27FC236}">
                  <a16:creationId xmlns:a16="http://schemas.microsoft.com/office/drawing/2014/main" id="{4B0B04CF-B162-4F51-B788-39698C1FDD03}"/>
                </a:ext>
              </a:extLst>
            </p:cNvPr>
            <p:cNvSpPr txBox="1"/>
            <p:nvPr/>
          </p:nvSpPr>
          <p:spPr>
            <a:xfrm>
              <a:off x="236738" y="5502076"/>
              <a:ext cx="2647031" cy="1169551"/>
            </a:xfrm>
            <a:prstGeom prst="rect">
              <a:avLst/>
            </a:prstGeom>
            <a:noFill/>
          </p:spPr>
          <p:txBody>
            <a:bodyPr wrap="square" rtlCol="0">
              <a:spAutoFit/>
            </a:bodyPr>
            <a:lstStyle/>
            <a:p>
              <a:r>
                <a:rPr lang="it-IT" sz="1400" i="1" dirty="0">
                  <a:latin typeface="+mj-lt"/>
                </a:rPr>
                <a:t>Non è una causa significativa/non incide  su un alto clearance rate e/o basso tasso di smaltimento dell’arretrato</a:t>
              </a:r>
            </a:p>
          </p:txBody>
        </p:sp>
        <p:cxnSp>
          <p:nvCxnSpPr>
            <p:cNvPr id="108" name="Connettore diritto 107">
              <a:extLst>
                <a:ext uri="{FF2B5EF4-FFF2-40B4-BE49-F238E27FC236}">
                  <a16:creationId xmlns:a16="http://schemas.microsoft.com/office/drawing/2014/main" id="{15AF2AFA-B71E-482C-90B8-92C2690D1C01}"/>
                </a:ext>
              </a:extLst>
            </p:cNvPr>
            <p:cNvCxnSpPr/>
            <p:nvPr/>
          </p:nvCxnSpPr>
          <p:spPr>
            <a:xfrm>
              <a:off x="2857425" y="6002032"/>
              <a:ext cx="571357" cy="2060"/>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09" name="Rettangolo 108">
            <a:extLst>
              <a:ext uri="{FF2B5EF4-FFF2-40B4-BE49-F238E27FC236}">
                <a16:creationId xmlns:a16="http://schemas.microsoft.com/office/drawing/2014/main" id="{6812026D-BAEA-401A-977B-DCBE2C00A541}"/>
              </a:ext>
            </a:extLst>
          </p:cNvPr>
          <p:cNvSpPr/>
          <p:nvPr/>
        </p:nvSpPr>
        <p:spPr>
          <a:xfrm>
            <a:off x="3567017" y="3236329"/>
            <a:ext cx="8570922" cy="646331"/>
          </a:xfrm>
          <a:prstGeom prst="rect">
            <a:avLst/>
          </a:prstGeom>
        </p:spPr>
        <p:txBody>
          <a:bodyPr wrap="square">
            <a:spAutoFit/>
          </a:bodyPr>
          <a:lstStyle/>
          <a:p>
            <a:r>
              <a:rPr lang="it-IT" b="1" i="1" dirty="0"/>
              <a:t>Impatto della mobilità dei magistrati sul clearance rate e sul tasso di smaltimento dell’arretrato</a:t>
            </a:r>
            <a:endParaRPr lang="it-IT" i="1" dirty="0"/>
          </a:p>
        </p:txBody>
      </p:sp>
      <p:cxnSp>
        <p:nvCxnSpPr>
          <p:cNvPr id="111" name="Connettore diritto 110">
            <a:extLst>
              <a:ext uri="{FF2B5EF4-FFF2-40B4-BE49-F238E27FC236}">
                <a16:creationId xmlns:a16="http://schemas.microsoft.com/office/drawing/2014/main" id="{C4BB6DD9-E04A-4C80-8BA0-5A1B16B6822D}"/>
              </a:ext>
            </a:extLst>
          </p:cNvPr>
          <p:cNvCxnSpPr/>
          <p:nvPr/>
        </p:nvCxnSpPr>
        <p:spPr>
          <a:xfrm flipH="1">
            <a:off x="749548" y="3222594"/>
            <a:ext cx="11442452" cy="0"/>
          </a:xfrm>
          <a:prstGeom prst="line">
            <a:avLst/>
          </a:prstGeom>
        </p:spPr>
        <p:style>
          <a:lnRef idx="2">
            <a:schemeClr val="accent4"/>
          </a:lnRef>
          <a:fillRef idx="0">
            <a:schemeClr val="accent4"/>
          </a:fillRef>
          <a:effectRef idx="1">
            <a:schemeClr val="accent4"/>
          </a:effectRef>
          <a:fontRef idx="minor">
            <a:schemeClr val="tx1"/>
          </a:fontRef>
        </p:style>
      </p:cxnSp>
      <p:sp>
        <p:nvSpPr>
          <p:cNvPr id="114" name="Freccia a destra 113">
            <a:extLst>
              <a:ext uri="{FF2B5EF4-FFF2-40B4-BE49-F238E27FC236}">
                <a16:creationId xmlns:a16="http://schemas.microsoft.com/office/drawing/2014/main" id="{FEF35C10-4B65-4EDC-B193-712A3CBF496B}"/>
              </a:ext>
            </a:extLst>
          </p:cNvPr>
          <p:cNvSpPr/>
          <p:nvPr/>
        </p:nvSpPr>
        <p:spPr>
          <a:xfrm>
            <a:off x="3192589" y="134635"/>
            <a:ext cx="388811" cy="458499"/>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it-IT"/>
          </a:p>
        </p:txBody>
      </p:sp>
      <p:sp>
        <p:nvSpPr>
          <p:cNvPr id="115" name="Freccia a destra 114">
            <a:extLst>
              <a:ext uri="{FF2B5EF4-FFF2-40B4-BE49-F238E27FC236}">
                <a16:creationId xmlns:a16="http://schemas.microsoft.com/office/drawing/2014/main" id="{350CF072-DF73-44B0-84A2-BA4283CE01D1}"/>
              </a:ext>
            </a:extLst>
          </p:cNvPr>
          <p:cNvSpPr/>
          <p:nvPr/>
        </p:nvSpPr>
        <p:spPr>
          <a:xfrm>
            <a:off x="3142280" y="3310472"/>
            <a:ext cx="388811" cy="458499"/>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705829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5031FE9-9059-4FE8-B4AC-9771F23A1B89}"/>
              </a:ext>
            </a:extLst>
          </p:cNvPr>
          <p:cNvSpPr>
            <a:spLocks noGrp="1"/>
          </p:cNvSpPr>
          <p:nvPr>
            <p:ph type="title"/>
          </p:nvPr>
        </p:nvSpPr>
        <p:spPr>
          <a:xfrm>
            <a:off x="115411" y="4561750"/>
            <a:ext cx="3032908" cy="1325563"/>
          </a:xfrm>
        </p:spPr>
        <p:txBody>
          <a:bodyPr rtlCol="0"/>
          <a:lstStyle/>
          <a:p>
            <a:pPr rtl="0"/>
            <a:r>
              <a:rPr lang="it-IT" dirty="0"/>
              <a:t>GLI OBIETTIVI</a:t>
            </a:r>
            <a:br>
              <a:rPr lang="it-IT" dirty="0"/>
            </a:br>
            <a:r>
              <a:rPr lang="it-IT" dirty="0"/>
              <a:t>la sfida</a:t>
            </a:r>
          </a:p>
        </p:txBody>
      </p:sp>
      <p:sp>
        <p:nvSpPr>
          <p:cNvPr id="3" name="Segnaposto contenuto 2">
            <a:extLst>
              <a:ext uri="{FF2B5EF4-FFF2-40B4-BE49-F238E27FC236}">
                <a16:creationId xmlns:a16="http://schemas.microsoft.com/office/drawing/2014/main" id="{D4A2EB3F-4D60-451F-8F45-7D6654D2FCD9}"/>
              </a:ext>
            </a:extLst>
          </p:cNvPr>
          <p:cNvSpPr>
            <a:spLocks noGrp="1"/>
          </p:cNvSpPr>
          <p:nvPr>
            <p:ph type="body" sz="quarter" idx="13"/>
          </p:nvPr>
        </p:nvSpPr>
        <p:spPr>
          <a:xfrm>
            <a:off x="3497801" y="623858"/>
            <a:ext cx="5433204" cy="365125"/>
          </a:xfrm>
        </p:spPr>
        <p:txBody>
          <a:bodyPr vert="horz" lIns="91440" tIns="45720" rIns="91440" bIns="45720" rtlCol="0" anchor="t">
            <a:normAutofit lnSpcReduction="10000"/>
          </a:bodyPr>
          <a:lstStyle/>
          <a:p>
            <a:pPr rtl="0"/>
            <a:r>
              <a:rPr lang="it-IT" dirty="0"/>
              <a:t>GLI OBIETTIVI</a:t>
            </a:r>
          </a:p>
        </p:txBody>
      </p:sp>
      <p:sp>
        <p:nvSpPr>
          <p:cNvPr id="4" name="Segnaposto testo 3">
            <a:extLst>
              <a:ext uri="{FF2B5EF4-FFF2-40B4-BE49-F238E27FC236}">
                <a16:creationId xmlns:a16="http://schemas.microsoft.com/office/drawing/2014/main" id="{AC1C80FB-53F9-42EE-B1E6-D0F998EC5DFA}"/>
              </a:ext>
            </a:extLst>
          </p:cNvPr>
          <p:cNvSpPr>
            <a:spLocks noGrp="1"/>
          </p:cNvSpPr>
          <p:nvPr>
            <p:ph type="body" sz="quarter" idx="15"/>
          </p:nvPr>
        </p:nvSpPr>
        <p:spPr>
          <a:xfrm>
            <a:off x="3497801" y="1062338"/>
            <a:ext cx="8052047" cy="1429222"/>
          </a:xfrm>
        </p:spPr>
        <p:txBody>
          <a:bodyPr rtlCol="0">
            <a:noAutofit/>
          </a:bodyPr>
          <a:lstStyle/>
          <a:p>
            <a:pPr algn="just" rtl="0"/>
            <a:r>
              <a:rPr lang="it-IT" dirty="0"/>
              <a:t>La Commissione  ha individuato un insieme di fattori che frenano l’efficienza della giustizia civile nei tribunali e nelle corti di appello del sud Italia. In coerenza con la pluralità di cause e criticità la Commissione ha proposto numerosi interventi </a:t>
            </a:r>
          </a:p>
          <a:p>
            <a:pPr rtl="0"/>
            <a:r>
              <a:rPr lang="it-IT" dirty="0"/>
              <a:t> -    </a:t>
            </a:r>
            <a:r>
              <a:rPr lang="it-IT" b="1" dirty="0"/>
              <a:t>Ridurre il turn over – ridurre l’impatto del turn over</a:t>
            </a:r>
          </a:p>
          <a:p>
            <a:pPr marL="285750" indent="-285750" rtl="0">
              <a:buFont typeface="Symbol" panose="05050102010706020507" pitchFamily="18" charset="2"/>
              <a:buChar char="-"/>
            </a:pPr>
            <a:r>
              <a:rPr lang="it-IT" b="1" dirty="0"/>
              <a:t>Affrontare l’eccezionale stock di pendenze </a:t>
            </a:r>
          </a:p>
          <a:p>
            <a:pPr marL="285750" indent="-285750" rtl="0">
              <a:buFont typeface="Symbol" panose="05050102010706020507" pitchFamily="18" charset="2"/>
              <a:buChar char="-"/>
            </a:pPr>
            <a:r>
              <a:rPr lang="it-IT" b="1" dirty="0"/>
              <a:t>Qualificare il layout e la logistica degli uffici</a:t>
            </a:r>
          </a:p>
          <a:p>
            <a:pPr marL="285750" indent="-285750" rtl="0">
              <a:buFont typeface="Symbol" panose="05050102010706020507" pitchFamily="18" charset="2"/>
              <a:buChar char="-"/>
            </a:pPr>
            <a:r>
              <a:rPr lang="it-IT" b="1" dirty="0"/>
              <a:t>Digitalizzare i servizi, le procedure e i sistemi di gestione</a:t>
            </a:r>
          </a:p>
          <a:p>
            <a:pPr marL="285750" indent="-285750" rtl="0">
              <a:buFont typeface="Symbol" panose="05050102010706020507" pitchFamily="18" charset="2"/>
              <a:buChar char="-"/>
            </a:pPr>
            <a:r>
              <a:rPr lang="it-IT" b="1" dirty="0"/>
              <a:t>Sviluppare l’organizzazione e le professionalità nonché la sperimentazione e la diffusione delle buone prassi</a:t>
            </a:r>
          </a:p>
        </p:txBody>
      </p:sp>
      <p:sp>
        <p:nvSpPr>
          <p:cNvPr id="9" name="Segnaposto testo 8">
            <a:extLst>
              <a:ext uri="{FF2B5EF4-FFF2-40B4-BE49-F238E27FC236}">
                <a16:creationId xmlns:a16="http://schemas.microsoft.com/office/drawing/2014/main" id="{868F40F8-BF35-45E9-B3DD-5436362D746E}"/>
              </a:ext>
            </a:extLst>
          </p:cNvPr>
          <p:cNvSpPr>
            <a:spLocks noGrp="1"/>
          </p:cNvSpPr>
          <p:nvPr>
            <p:ph type="body" sz="quarter" idx="27"/>
          </p:nvPr>
        </p:nvSpPr>
        <p:spPr>
          <a:xfrm>
            <a:off x="3497801" y="3931668"/>
            <a:ext cx="5433204" cy="365125"/>
          </a:xfrm>
        </p:spPr>
        <p:txBody>
          <a:bodyPr rtlCol="0">
            <a:normAutofit lnSpcReduction="10000"/>
          </a:bodyPr>
          <a:lstStyle/>
          <a:p>
            <a:pPr rtl="0"/>
            <a:r>
              <a:rPr lang="it-IT" dirty="0"/>
              <a:t>LA SFIDA</a:t>
            </a:r>
          </a:p>
        </p:txBody>
      </p:sp>
      <p:sp>
        <p:nvSpPr>
          <p:cNvPr id="10" name="Segnaposto testo 9">
            <a:extLst>
              <a:ext uri="{FF2B5EF4-FFF2-40B4-BE49-F238E27FC236}">
                <a16:creationId xmlns:a16="http://schemas.microsoft.com/office/drawing/2014/main" id="{7F39C97C-2DDC-4706-B96C-B02FAE53A426}"/>
              </a:ext>
            </a:extLst>
          </p:cNvPr>
          <p:cNvSpPr>
            <a:spLocks noGrp="1"/>
          </p:cNvSpPr>
          <p:nvPr>
            <p:ph type="body" sz="quarter" idx="28"/>
          </p:nvPr>
        </p:nvSpPr>
        <p:spPr>
          <a:xfrm>
            <a:off x="3497801" y="4296792"/>
            <a:ext cx="8050814" cy="1937349"/>
          </a:xfrm>
        </p:spPr>
        <p:txBody>
          <a:bodyPr rtlCol="0">
            <a:normAutofit/>
          </a:bodyPr>
          <a:lstStyle/>
          <a:p>
            <a:pPr marL="0" marR="0" algn="just">
              <a:lnSpc>
                <a:spcPts val="1560"/>
              </a:lnSpc>
              <a:spcBef>
                <a:spcPts val="0"/>
              </a:spcBef>
              <a:spcAft>
                <a:spcPts val="800"/>
              </a:spcAft>
            </a:pPr>
            <a:r>
              <a:rPr lang="it-IT" dirty="0">
                <a:ea typeface="Calibri" panose="020F0502020204030204" pitchFamily="34" charset="0"/>
                <a:cs typeface="Arial" panose="020B0604020202020204" pitchFamily="34" charset="0"/>
              </a:rPr>
              <a:t>N</a:t>
            </a:r>
            <a:r>
              <a:rPr lang="it-IT" dirty="0">
                <a:effectLst/>
                <a:ea typeface="Calibri" panose="020F0502020204030204" pitchFamily="34" charset="0"/>
                <a:cs typeface="Arial" panose="020B0604020202020204" pitchFamily="34" charset="0"/>
              </a:rPr>
              <a:t>essuno degli interventi ipotizzati è, da solo, risolutivo dei problemi rilevati in quanto l’obiettivo di potenziare l’efficienza del sistema della Giustizia nel Sud dipende dall’avanzamento congiunto ed armonico dei diversi percorsi di innovazione e dal presidio delle interrelazioni tra i diversi interventi proposti. </a:t>
            </a:r>
          </a:p>
          <a:p>
            <a:pPr marL="0" marR="0" algn="just">
              <a:lnSpc>
                <a:spcPts val="1560"/>
              </a:lnSpc>
              <a:spcBef>
                <a:spcPts val="0"/>
              </a:spcBef>
              <a:spcAft>
                <a:spcPts val="800"/>
              </a:spcAft>
            </a:pPr>
            <a:r>
              <a:rPr lang="it-IT" dirty="0">
                <a:effectLst/>
                <a:ea typeface="Calibri" panose="020F0502020204030204" pitchFamily="34" charset="0"/>
                <a:cs typeface="Arial" panose="020B0604020202020204" pitchFamily="34" charset="0"/>
              </a:rPr>
              <a:t>Occorre, in parallelo all’avvio degli interventi previsti, sviluppare </a:t>
            </a:r>
            <a:r>
              <a:rPr lang="it-IT" b="1" dirty="0">
                <a:effectLst/>
                <a:ea typeface="Calibri" panose="020F0502020204030204" pitchFamily="34" charset="0"/>
                <a:cs typeface="Arial" panose="020B0604020202020204" pitchFamily="34" charset="0"/>
              </a:rPr>
              <a:t>una cornice di coordinamento, monitoraggio e diffusione delle azioni di innovazione per garantire adeguato impulso, visione unitaria e coerente degli obiettivi, strumenti e </a:t>
            </a:r>
            <a:r>
              <a:rPr lang="it-IT" b="1" dirty="0">
                <a:ea typeface="Calibri" panose="020F0502020204030204" pitchFamily="34" charset="0"/>
                <a:cs typeface="Arial" panose="020B0604020202020204" pitchFamily="34" charset="0"/>
              </a:rPr>
              <a:t>metodi condivisi di valutazione ed apprendimento.</a:t>
            </a:r>
            <a:endParaRPr lang="it-IT" b="1" dirty="0">
              <a:effectLst/>
              <a:ea typeface="Calibri" panose="020F0502020204030204" pitchFamily="34" charset="0"/>
              <a:cs typeface="Arial" panose="020B0604020202020204" pitchFamily="34" charset="0"/>
            </a:endParaRPr>
          </a:p>
        </p:txBody>
      </p:sp>
      <p:sp>
        <p:nvSpPr>
          <p:cNvPr id="20" name="Segnaposto data 19">
            <a:extLst>
              <a:ext uri="{FF2B5EF4-FFF2-40B4-BE49-F238E27FC236}">
                <a16:creationId xmlns:a16="http://schemas.microsoft.com/office/drawing/2014/main" id="{A74D661B-510C-4CF2-BF77-3EAFB649883D}"/>
              </a:ext>
            </a:extLst>
          </p:cNvPr>
          <p:cNvSpPr>
            <a:spLocks noGrp="1"/>
          </p:cNvSpPr>
          <p:nvPr>
            <p:ph type="dt" sz="half" idx="20"/>
          </p:nvPr>
        </p:nvSpPr>
        <p:spPr>
          <a:xfrm>
            <a:off x="255726" y="6338533"/>
            <a:ext cx="947516" cy="365125"/>
          </a:xfrm>
        </p:spPr>
        <p:txBody>
          <a:bodyPr rtlCol="0"/>
          <a:lstStyle/>
          <a:p>
            <a:pPr rtl="0"/>
            <a:r>
              <a:rPr lang="it-IT" dirty="0"/>
              <a:t>02/2022</a:t>
            </a:r>
          </a:p>
        </p:txBody>
      </p:sp>
      <p:sp>
        <p:nvSpPr>
          <p:cNvPr id="21" name="Segnaposto piè di pagina 20">
            <a:extLst>
              <a:ext uri="{FF2B5EF4-FFF2-40B4-BE49-F238E27FC236}">
                <a16:creationId xmlns:a16="http://schemas.microsoft.com/office/drawing/2014/main" id="{7E44CAC0-3B5A-49F6-A2CB-0BC80D111A87}"/>
              </a:ext>
            </a:extLst>
          </p:cNvPr>
          <p:cNvSpPr>
            <a:spLocks noGrp="1"/>
          </p:cNvSpPr>
          <p:nvPr>
            <p:ph type="ftr" sz="quarter" idx="21"/>
          </p:nvPr>
        </p:nvSpPr>
        <p:spPr>
          <a:xfrm>
            <a:off x="4329978" y="6338471"/>
            <a:ext cx="3243942" cy="365125"/>
          </a:xfrm>
        </p:spPr>
        <p:txBody>
          <a:bodyPr rtlCol="0"/>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22" name="Segnaposto numero diapositiva 21">
            <a:extLst>
              <a:ext uri="{FF2B5EF4-FFF2-40B4-BE49-F238E27FC236}">
                <a16:creationId xmlns:a16="http://schemas.microsoft.com/office/drawing/2014/main" id="{5D1BD041-3428-4D62-934F-F3FF6D36F90F}"/>
              </a:ext>
            </a:extLst>
          </p:cNvPr>
          <p:cNvSpPr>
            <a:spLocks noGrp="1"/>
          </p:cNvSpPr>
          <p:nvPr>
            <p:ph type="sldNum" sz="quarter" idx="22"/>
          </p:nvPr>
        </p:nvSpPr>
        <p:spPr>
          <a:xfrm>
            <a:off x="10700656" y="6356350"/>
            <a:ext cx="653143" cy="365125"/>
          </a:xfrm>
        </p:spPr>
        <p:txBody>
          <a:bodyPr rtlCol="0"/>
          <a:lstStyle/>
          <a:p>
            <a:pPr rtl="0"/>
            <a:fld id="{B5CEABB6-07DC-46E8-9B57-56EC44A396E5}" type="slidenum">
              <a:rPr lang="it-IT" smtClean="0"/>
              <a:pPr rtl="0"/>
              <a:t>9</a:t>
            </a:fld>
            <a:endParaRPr lang="it-IT"/>
          </a:p>
        </p:txBody>
      </p:sp>
      <p:pic>
        <p:nvPicPr>
          <p:cNvPr id="12" name="Immagine 11">
            <a:extLst>
              <a:ext uri="{FF2B5EF4-FFF2-40B4-BE49-F238E27FC236}">
                <a16:creationId xmlns:a16="http://schemas.microsoft.com/office/drawing/2014/main" id="{B5A143FF-EA1D-410F-A2E9-9531C1D33F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spTree>
    <p:extLst>
      <p:ext uri="{BB962C8B-B14F-4D97-AF65-F5344CB8AC3E}">
        <p14:creationId xmlns:p14="http://schemas.microsoft.com/office/powerpoint/2010/main" val="1844941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AF34E91-99C8-43D9-9B90-6B9CD7A15A19}"/>
              </a:ext>
            </a:extLst>
          </p:cNvPr>
          <p:cNvSpPr>
            <a:spLocks noGrp="1"/>
          </p:cNvSpPr>
          <p:nvPr>
            <p:ph type="title"/>
          </p:nvPr>
        </p:nvSpPr>
        <p:spPr>
          <a:xfrm>
            <a:off x="194866" y="4730050"/>
            <a:ext cx="3139440" cy="1325563"/>
          </a:xfrm>
        </p:spPr>
        <p:txBody>
          <a:bodyPr>
            <a:normAutofit/>
          </a:bodyPr>
          <a:lstStyle/>
          <a:p>
            <a:r>
              <a:rPr lang="it-IT" dirty="0">
                <a:effectLst/>
                <a:latin typeface="Calibri" panose="020F0502020204030204" pitchFamily="34" charset="0"/>
                <a:ea typeface="Calibri" panose="020F0502020204030204" pitchFamily="34" charset="0"/>
                <a:cs typeface="Arial" panose="020B0604020202020204" pitchFamily="34" charset="0"/>
              </a:rPr>
              <a:t>IL CONTESTO DELLA SFIDA</a:t>
            </a:r>
            <a:endParaRPr lang="it-IT" sz="4000" dirty="0"/>
          </a:p>
        </p:txBody>
      </p:sp>
      <p:sp>
        <p:nvSpPr>
          <p:cNvPr id="3" name="Segnaposto testo 2">
            <a:extLst>
              <a:ext uri="{FF2B5EF4-FFF2-40B4-BE49-F238E27FC236}">
                <a16:creationId xmlns:a16="http://schemas.microsoft.com/office/drawing/2014/main" id="{5691A10C-A533-4527-8880-4107205795EF}"/>
              </a:ext>
            </a:extLst>
          </p:cNvPr>
          <p:cNvSpPr>
            <a:spLocks noGrp="1"/>
          </p:cNvSpPr>
          <p:nvPr>
            <p:ph type="body" sz="quarter" idx="13"/>
          </p:nvPr>
        </p:nvSpPr>
        <p:spPr>
          <a:xfrm>
            <a:off x="3547692" y="362632"/>
            <a:ext cx="7180217" cy="365125"/>
          </a:xfrm>
        </p:spPr>
        <p:txBody>
          <a:bodyPr>
            <a:normAutofit lnSpcReduction="10000"/>
          </a:bodyPr>
          <a:lstStyle/>
          <a:p>
            <a:r>
              <a:rPr lang="it-IT" dirty="0"/>
              <a:t>Un contesto di intervento ampio e complesso</a:t>
            </a:r>
          </a:p>
        </p:txBody>
      </p:sp>
      <p:sp>
        <p:nvSpPr>
          <p:cNvPr id="4" name="Segnaposto testo 3">
            <a:extLst>
              <a:ext uri="{FF2B5EF4-FFF2-40B4-BE49-F238E27FC236}">
                <a16:creationId xmlns:a16="http://schemas.microsoft.com/office/drawing/2014/main" id="{E73ACADB-2992-45F9-ABA0-03E2776DBDC2}"/>
              </a:ext>
            </a:extLst>
          </p:cNvPr>
          <p:cNvSpPr>
            <a:spLocks noGrp="1"/>
          </p:cNvSpPr>
          <p:nvPr>
            <p:ph type="body" sz="quarter" idx="15"/>
          </p:nvPr>
        </p:nvSpPr>
        <p:spPr>
          <a:xfrm>
            <a:off x="3547692" y="808758"/>
            <a:ext cx="8105313" cy="983096"/>
          </a:xfrm>
        </p:spPr>
        <p:txBody>
          <a:bodyPr>
            <a:normAutofit fontScale="92500"/>
          </a:bodyPr>
          <a:lstStyle/>
          <a:p>
            <a:pPr algn="just"/>
            <a:r>
              <a:rPr lang="it-IT" dirty="0"/>
              <a:t>Favorire il recupero di efficienza ed efficacia nella giustizia civile del Sud Italia e delle isole significa intervenire su 78 uffici giudiziari caratterizzati da condizioni di partenza, potenzialità e criticità in parte diverse. Un ambito territoriale così vasto e complesso richiederà </a:t>
            </a:r>
            <a:r>
              <a:rPr lang="it-IT" b="1" dirty="0"/>
              <a:t>progressività e capacità di adattare gli interventi proposti/previsti ai diversi contesti locali attivando e coinvolgendo le loro migliori energie</a:t>
            </a:r>
          </a:p>
        </p:txBody>
      </p:sp>
      <p:sp>
        <p:nvSpPr>
          <p:cNvPr id="5" name="Segnaposto testo 4">
            <a:extLst>
              <a:ext uri="{FF2B5EF4-FFF2-40B4-BE49-F238E27FC236}">
                <a16:creationId xmlns:a16="http://schemas.microsoft.com/office/drawing/2014/main" id="{4393716A-9595-491A-B988-FF453CC9AD71}"/>
              </a:ext>
            </a:extLst>
          </p:cNvPr>
          <p:cNvSpPr>
            <a:spLocks noGrp="1"/>
          </p:cNvSpPr>
          <p:nvPr>
            <p:ph type="body" sz="quarter" idx="23"/>
          </p:nvPr>
        </p:nvSpPr>
        <p:spPr>
          <a:xfrm>
            <a:off x="3547692" y="2049846"/>
            <a:ext cx="6244137" cy="365125"/>
          </a:xfrm>
        </p:spPr>
        <p:txBody>
          <a:bodyPr>
            <a:normAutofit lnSpcReduction="10000"/>
          </a:bodyPr>
          <a:lstStyle/>
          <a:p>
            <a:r>
              <a:rPr lang="it-IT" dirty="0"/>
              <a:t>Un ventaglio ampio di possibilità di intervento</a:t>
            </a:r>
          </a:p>
        </p:txBody>
      </p:sp>
      <p:sp>
        <p:nvSpPr>
          <p:cNvPr id="6" name="Segnaposto testo 5">
            <a:extLst>
              <a:ext uri="{FF2B5EF4-FFF2-40B4-BE49-F238E27FC236}">
                <a16:creationId xmlns:a16="http://schemas.microsoft.com/office/drawing/2014/main" id="{2A6D6A64-BD06-45AA-91C5-75644D3DDBA7}"/>
              </a:ext>
            </a:extLst>
          </p:cNvPr>
          <p:cNvSpPr>
            <a:spLocks noGrp="1"/>
          </p:cNvSpPr>
          <p:nvPr>
            <p:ph type="body" sz="quarter" idx="24"/>
          </p:nvPr>
        </p:nvSpPr>
        <p:spPr>
          <a:xfrm>
            <a:off x="3547692" y="2414971"/>
            <a:ext cx="8105312" cy="1866417"/>
          </a:xfrm>
        </p:spPr>
        <p:txBody>
          <a:bodyPr>
            <a:normAutofit/>
          </a:bodyPr>
          <a:lstStyle/>
          <a:p>
            <a:pPr algn="just"/>
            <a:r>
              <a:rPr lang="it-IT" dirty="0"/>
              <a:t>Sono numerosi gli interventi proposti dalla Commissione interministeriale. Alcuni sono </a:t>
            </a:r>
            <a:r>
              <a:rPr lang="it-IT" b="1" dirty="0"/>
              <a:t>immediatamente realizzabili, mentre altri richiedono processi di realizzazione con tempi medio-lunghi e la necessità di conseguenza di monitorarne l’ avanzamento </a:t>
            </a:r>
            <a:r>
              <a:rPr lang="it-IT" dirty="0"/>
              <a:t>e le milestones individuate. Alcune piste di intervento sono autonome, mentre altre sono correlate tra loro secondo logiche sequenziali o parallele. Tutti gli interventi richiedono un’attività di progettazione, valutazione e diffusione in tutti gli uffici interessati. Alcune proposte di innovazione dovranno essere realizzate costruendo </a:t>
            </a:r>
            <a:r>
              <a:rPr lang="it-IT" b="1" dirty="0"/>
              <a:t>prototipi ed avviando sperimentazioni su contesti pilota prima di procedere alla loro diffusione.</a:t>
            </a:r>
          </a:p>
        </p:txBody>
      </p:sp>
      <p:sp>
        <p:nvSpPr>
          <p:cNvPr id="9" name="Segnaposto testo 8">
            <a:extLst>
              <a:ext uri="{FF2B5EF4-FFF2-40B4-BE49-F238E27FC236}">
                <a16:creationId xmlns:a16="http://schemas.microsoft.com/office/drawing/2014/main" id="{033752FF-B227-4A91-BC78-691D3BDF28E8}"/>
              </a:ext>
            </a:extLst>
          </p:cNvPr>
          <p:cNvSpPr>
            <a:spLocks noGrp="1"/>
          </p:cNvSpPr>
          <p:nvPr>
            <p:ph type="body" sz="quarter" idx="27"/>
          </p:nvPr>
        </p:nvSpPr>
        <p:spPr>
          <a:xfrm>
            <a:off x="3547692" y="4364925"/>
            <a:ext cx="7455631" cy="365125"/>
          </a:xfrm>
        </p:spPr>
        <p:txBody>
          <a:bodyPr>
            <a:normAutofit/>
          </a:bodyPr>
          <a:lstStyle/>
          <a:p>
            <a:r>
              <a:rPr lang="it-IT" sz="1800" dirty="0"/>
              <a:t>Una partnership articolata con competenze diverse</a:t>
            </a:r>
          </a:p>
        </p:txBody>
      </p:sp>
      <p:sp>
        <p:nvSpPr>
          <p:cNvPr id="10" name="Segnaposto testo 9">
            <a:extLst>
              <a:ext uri="{FF2B5EF4-FFF2-40B4-BE49-F238E27FC236}">
                <a16:creationId xmlns:a16="http://schemas.microsoft.com/office/drawing/2014/main" id="{8D72C697-D7EC-41AE-99DD-E3E95ECACA4D}"/>
              </a:ext>
            </a:extLst>
          </p:cNvPr>
          <p:cNvSpPr>
            <a:spLocks noGrp="1"/>
          </p:cNvSpPr>
          <p:nvPr>
            <p:ph type="body" sz="quarter" idx="28"/>
          </p:nvPr>
        </p:nvSpPr>
        <p:spPr>
          <a:xfrm>
            <a:off x="3547692" y="4813586"/>
            <a:ext cx="7923826" cy="1459227"/>
          </a:xfrm>
        </p:spPr>
        <p:txBody>
          <a:bodyPr>
            <a:normAutofit/>
          </a:bodyPr>
          <a:lstStyle/>
          <a:p>
            <a:pPr algn="just"/>
            <a:r>
              <a:rPr lang="it-IT" dirty="0"/>
              <a:t>La Commissione non ha indicato solo gli interventi che è auspicabile siano realizzati, ma anche un metodo di coinvolgimento dei destinatari dell’analisi che per garantire la mobilitazione delle intelligenze, un’adeguata customizzazione degli interventi da realizzare, la responsabilizzazione degli uffici destinatari, deve essere mantenuto, rafforzato, presidiato. Gli interventi a supporto degli uffici del Sud non devono essere realizzati secondo una logica top – down ma </a:t>
            </a:r>
            <a:r>
              <a:rPr lang="it-IT" b="1" dirty="0"/>
              <a:t>in partnership con tribunali e corti</a:t>
            </a:r>
            <a:r>
              <a:rPr lang="it-IT" dirty="0"/>
              <a:t>.</a:t>
            </a:r>
          </a:p>
        </p:txBody>
      </p:sp>
      <p:sp>
        <p:nvSpPr>
          <p:cNvPr id="11" name="Segnaposto data 10">
            <a:extLst>
              <a:ext uri="{FF2B5EF4-FFF2-40B4-BE49-F238E27FC236}">
                <a16:creationId xmlns:a16="http://schemas.microsoft.com/office/drawing/2014/main" id="{DE4B0F89-80F1-4122-B9F9-2B84AB67F163}"/>
              </a:ext>
            </a:extLst>
          </p:cNvPr>
          <p:cNvSpPr>
            <a:spLocks noGrp="1"/>
          </p:cNvSpPr>
          <p:nvPr>
            <p:ph type="dt" sz="half" idx="20"/>
          </p:nvPr>
        </p:nvSpPr>
        <p:spPr>
          <a:xfrm>
            <a:off x="246724" y="6352650"/>
            <a:ext cx="947516" cy="365125"/>
          </a:xfrm>
        </p:spPr>
        <p:txBody>
          <a:bodyPr/>
          <a:lstStyle/>
          <a:p>
            <a:pPr rtl="0"/>
            <a:r>
              <a:rPr lang="it-IT" dirty="0"/>
              <a:t>02/2022</a:t>
            </a:r>
            <a:endParaRPr lang="it-IT" noProof="0" dirty="0"/>
          </a:p>
        </p:txBody>
      </p:sp>
      <p:sp>
        <p:nvSpPr>
          <p:cNvPr id="12" name="Segnaposto piè di pagina 11">
            <a:extLst>
              <a:ext uri="{FF2B5EF4-FFF2-40B4-BE49-F238E27FC236}">
                <a16:creationId xmlns:a16="http://schemas.microsoft.com/office/drawing/2014/main" id="{D8E8442A-2525-438B-9914-986D9360A188}"/>
              </a:ext>
            </a:extLst>
          </p:cNvPr>
          <p:cNvSpPr>
            <a:spLocks noGrp="1"/>
          </p:cNvSpPr>
          <p:nvPr>
            <p:ph type="ftr" sz="quarter" idx="21"/>
          </p:nvPr>
        </p:nvSpPr>
        <p:spPr>
          <a:xfrm>
            <a:off x="4265663" y="6439886"/>
            <a:ext cx="3243942"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3" name="Segnaposto numero diapositiva 12">
            <a:extLst>
              <a:ext uri="{FF2B5EF4-FFF2-40B4-BE49-F238E27FC236}">
                <a16:creationId xmlns:a16="http://schemas.microsoft.com/office/drawing/2014/main" id="{19E9CF69-7E8B-4DAF-B2E2-F0F77FFEE11C}"/>
              </a:ext>
            </a:extLst>
          </p:cNvPr>
          <p:cNvSpPr>
            <a:spLocks noGrp="1"/>
          </p:cNvSpPr>
          <p:nvPr>
            <p:ph type="sldNum" sz="quarter" idx="22"/>
          </p:nvPr>
        </p:nvSpPr>
        <p:spPr/>
        <p:txBody>
          <a:bodyPr/>
          <a:lstStyle/>
          <a:p>
            <a:pPr rtl="0"/>
            <a:fld id="{B5CEABB6-07DC-46E8-9B57-56EC44A396E5}" type="slidenum">
              <a:rPr lang="it-IT" noProof="0" smtClean="0"/>
              <a:pPr rtl="0"/>
              <a:t>10</a:t>
            </a:fld>
            <a:endParaRPr lang="it-IT" noProof="0"/>
          </a:p>
        </p:txBody>
      </p:sp>
      <p:pic>
        <p:nvPicPr>
          <p:cNvPr id="14" name="Immagine 13">
            <a:extLst>
              <a:ext uri="{FF2B5EF4-FFF2-40B4-BE49-F238E27FC236}">
                <a16:creationId xmlns:a16="http://schemas.microsoft.com/office/drawing/2014/main" id="{39C11D36-554D-47AF-8DA0-F80A2F569E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spTree>
    <p:extLst>
      <p:ext uri="{BB962C8B-B14F-4D97-AF65-F5344CB8AC3E}">
        <p14:creationId xmlns:p14="http://schemas.microsoft.com/office/powerpoint/2010/main" val="1408008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FCECC466-4042-4C40-9998-7A9516D9383C}"/>
              </a:ext>
            </a:extLst>
          </p:cNvPr>
          <p:cNvSpPr>
            <a:spLocks noGrp="1"/>
          </p:cNvSpPr>
          <p:nvPr>
            <p:ph type="body" sz="quarter" idx="13"/>
          </p:nvPr>
        </p:nvSpPr>
        <p:spPr>
          <a:xfrm>
            <a:off x="4011141" y="2525980"/>
            <a:ext cx="5433204" cy="365125"/>
          </a:xfrm>
        </p:spPr>
        <p:txBody>
          <a:bodyPr>
            <a:normAutofit lnSpcReduction="10000"/>
          </a:bodyPr>
          <a:lstStyle/>
          <a:p>
            <a:r>
              <a:rPr lang="it-IT" dirty="0"/>
              <a:t>Gli attori nazionali</a:t>
            </a:r>
          </a:p>
        </p:txBody>
      </p:sp>
      <p:sp>
        <p:nvSpPr>
          <p:cNvPr id="4" name="Segnaposto testo 3">
            <a:extLst>
              <a:ext uri="{FF2B5EF4-FFF2-40B4-BE49-F238E27FC236}">
                <a16:creationId xmlns:a16="http://schemas.microsoft.com/office/drawing/2014/main" id="{2585A02B-B4F5-4599-9945-3ABF1D88D771}"/>
              </a:ext>
            </a:extLst>
          </p:cNvPr>
          <p:cNvSpPr>
            <a:spLocks noGrp="1"/>
          </p:cNvSpPr>
          <p:nvPr>
            <p:ph type="body" sz="quarter" idx="15"/>
          </p:nvPr>
        </p:nvSpPr>
        <p:spPr>
          <a:xfrm>
            <a:off x="4011141" y="3026579"/>
            <a:ext cx="7585132" cy="1216737"/>
          </a:xfrm>
        </p:spPr>
        <p:txBody>
          <a:bodyPr>
            <a:normAutofit fontScale="92500"/>
          </a:bodyPr>
          <a:lstStyle/>
          <a:p>
            <a:pPr algn="just"/>
            <a:r>
              <a:rPr lang="it-IT" dirty="0"/>
              <a:t>Appare centrale per la realizzazione degli interventi, costruire delle </a:t>
            </a:r>
            <a:r>
              <a:rPr lang="it-IT" b="1" dirty="0"/>
              <a:t>sinergie strategiche </a:t>
            </a:r>
            <a:r>
              <a:rPr lang="it-IT" dirty="0"/>
              <a:t>(sugli obiettivi) ed operative (sui ruoli, i compiti, i tempi) tra attori diversi e tutti cruciali: il Dipartimento per il Sud e la Coesione e l’Agenzia per la Coesione, le articolazioni dei Ministeri coinvolte, il CSM, il CNF, la Scuola Superiore della Magistratura ed altre articolazioni statali coinvolte in specifici progetti (ad es. il Ministero della Funzione Pubblica e il Ministero dell’Economia).</a:t>
            </a:r>
          </a:p>
        </p:txBody>
      </p:sp>
      <p:sp>
        <p:nvSpPr>
          <p:cNvPr id="5" name="Segnaposto testo 4">
            <a:extLst>
              <a:ext uri="{FF2B5EF4-FFF2-40B4-BE49-F238E27FC236}">
                <a16:creationId xmlns:a16="http://schemas.microsoft.com/office/drawing/2014/main" id="{CF082A1E-2F52-4696-89F7-75D051C1720C}"/>
              </a:ext>
            </a:extLst>
          </p:cNvPr>
          <p:cNvSpPr>
            <a:spLocks noGrp="1"/>
          </p:cNvSpPr>
          <p:nvPr>
            <p:ph type="body" sz="quarter" idx="23"/>
          </p:nvPr>
        </p:nvSpPr>
        <p:spPr>
          <a:xfrm>
            <a:off x="4011141" y="4511351"/>
            <a:ext cx="5433204" cy="365125"/>
          </a:xfrm>
        </p:spPr>
        <p:txBody>
          <a:bodyPr>
            <a:normAutofit lnSpcReduction="10000"/>
          </a:bodyPr>
          <a:lstStyle/>
          <a:p>
            <a:r>
              <a:rPr lang="it-IT" dirty="0"/>
              <a:t>I progetti nazionali</a:t>
            </a:r>
          </a:p>
        </p:txBody>
      </p:sp>
      <p:sp>
        <p:nvSpPr>
          <p:cNvPr id="6" name="Segnaposto testo 5">
            <a:extLst>
              <a:ext uri="{FF2B5EF4-FFF2-40B4-BE49-F238E27FC236}">
                <a16:creationId xmlns:a16="http://schemas.microsoft.com/office/drawing/2014/main" id="{5E8BC589-86A3-4320-9EF8-C0AF5F637DE7}"/>
              </a:ext>
            </a:extLst>
          </p:cNvPr>
          <p:cNvSpPr>
            <a:spLocks noGrp="1"/>
          </p:cNvSpPr>
          <p:nvPr>
            <p:ph type="body" sz="quarter" idx="24"/>
          </p:nvPr>
        </p:nvSpPr>
        <p:spPr>
          <a:xfrm>
            <a:off x="4011141" y="5027596"/>
            <a:ext cx="7342658" cy="1177167"/>
          </a:xfrm>
        </p:spPr>
        <p:txBody>
          <a:bodyPr>
            <a:normAutofit fontScale="92500"/>
          </a:bodyPr>
          <a:lstStyle/>
          <a:p>
            <a:pPr algn="just"/>
            <a:r>
              <a:rPr lang="it-IT" dirty="0"/>
              <a:t>Gli interventi proposti si realizzeranno in una stagione che metterà a dura prova le capacità organizzative e di governo degli uffici giudiziari italiani sia per gli obiettivi posti alla Giustizia dal PNRR, sia per i significativi interventi già avviati che coinvolgono  tutti i tribunali e le corti. Occorre impostare </a:t>
            </a:r>
            <a:r>
              <a:rPr lang="it-IT" b="1" dirty="0"/>
              <a:t>un piano di azione che si adatti a questo contesto e che cerchi collaborazioni costruendo interventi sostenibili, concordati e condivisi con gli uffici coinvolti</a:t>
            </a:r>
            <a:r>
              <a:rPr lang="it-IT" dirty="0"/>
              <a:t>.</a:t>
            </a:r>
          </a:p>
        </p:txBody>
      </p:sp>
      <p:sp>
        <p:nvSpPr>
          <p:cNvPr id="7" name="Segnaposto testo 6">
            <a:extLst>
              <a:ext uri="{FF2B5EF4-FFF2-40B4-BE49-F238E27FC236}">
                <a16:creationId xmlns:a16="http://schemas.microsoft.com/office/drawing/2014/main" id="{5D8675EB-4C1F-410F-9940-FC046C695683}"/>
              </a:ext>
            </a:extLst>
          </p:cNvPr>
          <p:cNvSpPr>
            <a:spLocks noGrp="1"/>
          </p:cNvSpPr>
          <p:nvPr>
            <p:ph type="body" sz="quarter" idx="25"/>
          </p:nvPr>
        </p:nvSpPr>
        <p:spPr>
          <a:xfrm>
            <a:off x="4011141" y="470674"/>
            <a:ext cx="5433204" cy="365125"/>
          </a:xfrm>
        </p:spPr>
        <p:txBody>
          <a:bodyPr>
            <a:normAutofit lnSpcReduction="10000"/>
          </a:bodyPr>
          <a:lstStyle/>
          <a:p>
            <a:r>
              <a:rPr lang="it-IT" dirty="0"/>
              <a:t>La scelta e le priorità</a:t>
            </a:r>
          </a:p>
        </p:txBody>
      </p:sp>
      <p:sp>
        <p:nvSpPr>
          <p:cNvPr id="8" name="Segnaposto testo 7">
            <a:extLst>
              <a:ext uri="{FF2B5EF4-FFF2-40B4-BE49-F238E27FC236}">
                <a16:creationId xmlns:a16="http://schemas.microsoft.com/office/drawing/2014/main" id="{4C2DC95D-E17B-485F-88AB-3D66933858E1}"/>
              </a:ext>
            </a:extLst>
          </p:cNvPr>
          <p:cNvSpPr>
            <a:spLocks noGrp="1"/>
          </p:cNvSpPr>
          <p:nvPr>
            <p:ph type="body" sz="quarter" idx="26"/>
          </p:nvPr>
        </p:nvSpPr>
        <p:spPr>
          <a:xfrm>
            <a:off x="4011141" y="913545"/>
            <a:ext cx="7381147" cy="1476961"/>
          </a:xfrm>
        </p:spPr>
        <p:txBody>
          <a:bodyPr>
            <a:normAutofit/>
          </a:bodyPr>
          <a:lstStyle/>
          <a:p>
            <a:pPr algn="just"/>
            <a:r>
              <a:rPr lang="it-IT" dirty="0"/>
              <a:t>Ogni singola proposta della Commissione una volta approvata  deve essere tecnicamente approfondita per definirne le condizioni di finanziabilità e fattibilità con un sistema «trasparente» di azione e </a:t>
            </a:r>
            <a:r>
              <a:rPr lang="it-IT" b="1" dirty="0"/>
              <a:t>un processo di monitoraggio e di valutazione continuo che renda conto degli stati di avanzamento e di quanto fatto.</a:t>
            </a:r>
          </a:p>
        </p:txBody>
      </p:sp>
      <p:sp>
        <p:nvSpPr>
          <p:cNvPr id="11" name="Segnaposto data 10">
            <a:extLst>
              <a:ext uri="{FF2B5EF4-FFF2-40B4-BE49-F238E27FC236}">
                <a16:creationId xmlns:a16="http://schemas.microsoft.com/office/drawing/2014/main" id="{880282B1-1207-44E2-BAA9-677FEF770F6C}"/>
              </a:ext>
            </a:extLst>
          </p:cNvPr>
          <p:cNvSpPr>
            <a:spLocks noGrp="1"/>
          </p:cNvSpPr>
          <p:nvPr>
            <p:ph type="dt" sz="half" idx="20"/>
          </p:nvPr>
        </p:nvSpPr>
        <p:spPr>
          <a:xfrm>
            <a:off x="194866" y="6356350"/>
            <a:ext cx="947516" cy="365125"/>
          </a:xfrm>
        </p:spPr>
        <p:txBody>
          <a:bodyPr/>
          <a:lstStyle/>
          <a:p>
            <a:pPr rtl="0"/>
            <a:r>
              <a:rPr lang="it-IT" dirty="0"/>
              <a:t>02/2022</a:t>
            </a:r>
            <a:endParaRPr lang="it-IT" noProof="0" dirty="0"/>
          </a:p>
        </p:txBody>
      </p:sp>
      <p:sp>
        <p:nvSpPr>
          <p:cNvPr id="12" name="Segnaposto piè di pagina 11">
            <a:extLst>
              <a:ext uri="{FF2B5EF4-FFF2-40B4-BE49-F238E27FC236}">
                <a16:creationId xmlns:a16="http://schemas.microsoft.com/office/drawing/2014/main" id="{51B048C6-6FB1-4C23-B49F-76FD15FF92B4}"/>
              </a:ext>
            </a:extLst>
          </p:cNvPr>
          <p:cNvSpPr>
            <a:spLocks noGrp="1"/>
          </p:cNvSpPr>
          <p:nvPr>
            <p:ph type="ftr" sz="quarter" idx="21"/>
          </p:nvPr>
        </p:nvSpPr>
        <p:spPr>
          <a:xfrm>
            <a:off x="4559765" y="6364699"/>
            <a:ext cx="3243942"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3" name="Segnaposto numero diapositiva 12">
            <a:extLst>
              <a:ext uri="{FF2B5EF4-FFF2-40B4-BE49-F238E27FC236}">
                <a16:creationId xmlns:a16="http://schemas.microsoft.com/office/drawing/2014/main" id="{96BF3986-B5EA-4D5D-A15B-9DBA4BB96337}"/>
              </a:ext>
            </a:extLst>
          </p:cNvPr>
          <p:cNvSpPr>
            <a:spLocks noGrp="1"/>
          </p:cNvSpPr>
          <p:nvPr>
            <p:ph type="sldNum" sz="quarter" idx="22"/>
          </p:nvPr>
        </p:nvSpPr>
        <p:spPr/>
        <p:txBody>
          <a:bodyPr/>
          <a:lstStyle/>
          <a:p>
            <a:pPr rtl="0"/>
            <a:fld id="{B5CEABB6-07DC-46E8-9B57-56EC44A396E5}" type="slidenum">
              <a:rPr lang="it-IT" noProof="0" smtClean="0"/>
              <a:pPr rtl="0"/>
              <a:t>11</a:t>
            </a:fld>
            <a:endParaRPr lang="it-IT" noProof="0"/>
          </a:p>
        </p:txBody>
      </p:sp>
      <p:sp>
        <p:nvSpPr>
          <p:cNvPr id="14" name="Titolo 1">
            <a:extLst>
              <a:ext uri="{FF2B5EF4-FFF2-40B4-BE49-F238E27FC236}">
                <a16:creationId xmlns:a16="http://schemas.microsoft.com/office/drawing/2014/main" id="{0AE62FE1-E4EF-4BBF-BE9C-1C2F2A372A72}"/>
              </a:ext>
            </a:extLst>
          </p:cNvPr>
          <p:cNvSpPr txBox="1">
            <a:spLocks/>
          </p:cNvSpPr>
          <p:nvPr/>
        </p:nvSpPr>
        <p:spPr>
          <a:xfrm>
            <a:off x="194866" y="4730050"/>
            <a:ext cx="3139440" cy="13255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lang="en-US" sz="2800" kern="1200" cap="all" spc="150" baseline="0" dirty="0">
                <a:solidFill>
                  <a:schemeClr val="tx1">
                    <a:lumMod val="75000"/>
                    <a:lumOff val="25000"/>
                  </a:schemeClr>
                </a:solidFill>
                <a:latin typeface="+mj-lt"/>
                <a:ea typeface="+mj-ea"/>
                <a:cs typeface="+mj-cs"/>
              </a:defRPr>
            </a:lvl1pPr>
          </a:lstStyle>
          <a:p>
            <a:r>
              <a:rPr lang="it-IT" dirty="0">
                <a:latin typeface="Calibri" panose="020F0502020204030204" pitchFamily="34" charset="0"/>
                <a:ea typeface="Calibri" panose="020F0502020204030204" pitchFamily="34" charset="0"/>
                <a:cs typeface="Arial" panose="020B0604020202020204" pitchFamily="34" charset="0"/>
              </a:rPr>
              <a:t>Governare la complessità</a:t>
            </a:r>
            <a:endParaRPr lang="it-IT" sz="4000" dirty="0"/>
          </a:p>
        </p:txBody>
      </p:sp>
      <p:pic>
        <p:nvPicPr>
          <p:cNvPr id="15" name="Immagine 14">
            <a:extLst>
              <a:ext uri="{FF2B5EF4-FFF2-40B4-BE49-F238E27FC236}">
                <a16:creationId xmlns:a16="http://schemas.microsoft.com/office/drawing/2014/main" id="{06237B9E-9873-4833-8F66-750D7963FF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spTree>
    <p:extLst>
      <p:ext uri="{BB962C8B-B14F-4D97-AF65-F5344CB8AC3E}">
        <p14:creationId xmlns:p14="http://schemas.microsoft.com/office/powerpoint/2010/main" val="3495816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B0F6482-CBD4-41F6-9C4B-F5CE3AF2C41F}"/>
              </a:ext>
            </a:extLst>
          </p:cNvPr>
          <p:cNvSpPr>
            <a:spLocks noGrp="1"/>
          </p:cNvSpPr>
          <p:nvPr>
            <p:ph type="title"/>
          </p:nvPr>
        </p:nvSpPr>
        <p:spPr>
          <a:xfrm>
            <a:off x="84285" y="4101070"/>
            <a:ext cx="2149311" cy="1790595"/>
          </a:xfrm>
        </p:spPr>
        <p:txBody>
          <a:bodyPr>
            <a:normAutofit/>
          </a:bodyPr>
          <a:lstStyle/>
          <a:p>
            <a:r>
              <a:rPr lang="it-IT" sz="2000" dirty="0"/>
              <a:t>Le leve di innovazione ed intervento mobilitate</a:t>
            </a:r>
          </a:p>
        </p:txBody>
      </p:sp>
      <p:sp>
        <p:nvSpPr>
          <p:cNvPr id="3" name="Segnaposto testo 2">
            <a:extLst>
              <a:ext uri="{FF2B5EF4-FFF2-40B4-BE49-F238E27FC236}">
                <a16:creationId xmlns:a16="http://schemas.microsoft.com/office/drawing/2014/main" id="{23E676CA-CF31-4E50-BCF4-71629CE9539F}"/>
              </a:ext>
            </a:extLst>
          </p:cNvPr>
          <p:cNvSpPr>
            <a:spLocks noGrp="1"/>
          </p:cNvSpPr>
          <p:nvPr>
            <p:ph type="body" sz="quarter" idx="13"/>
          </p:nvPr>
        </p:nvSpPr>
        <p:spPr>
          <a:xfrm>
            <a:off x="2317882" y="194703"/>
            <a:ext cx="6606806" cy="365125"/>
          </a:xfrm>
        </p:spPr>
        <p:txBody>
          <a:bodyPr>
            <a:normAutofit/>
          </a:bodyPr>
          <a:lstStyle/>
          <a:p>
            <a:r>
              <a:rPr lang="it-IT" sz="1800" dirty="0"/>
              <a:t>Formazione e professionalizzazione</a:t>
            </a:r>
          </a:p>
        </p:txBody>
      </p:sp>
      <p:sp>
        <p:nvSpPr>
          <p:cNvPr id="4" name="Segnaposto testo 3">
            <a:extLst>
              <a:ext uri="{FF2B5EF4-FFF2-40B4-BE49-F238E27FC236}">
                <a16:creationId xmlns:a16="http://schemas.microsoft.com/office/drawing/2014/main" id="{94018202-8A0F-4ACC-89DD-5286BF6ACE6B}"/>
              </a:ext>
            </a:extLst>
          </p:cNvPr>
          <p:cNvSpPr>
            <a:spLocks noGrp="1"/>
          </p:cNvSpPr>
          <p:nvPr>
            <p:ph type="body" sz="quarter" idx="15"/>
          </p:nvPr>
        </p:nvSpPr>
        <p:spPr>
          <a:xfrm>
            <a:off x="2317882" y="587212"/>
            <a:ext cx="9765688" cy="1343763"/>
          </a:xfrm>
        </p:spPr>
        <p:txBody>
          <a:bodyPr>
            <a:normAutofit/>
          </a:bodyPr>
          <a:lstStyle/>
          <a:p>
            <a:pPr algn="just"/>
            <a:r>
              <a:rPr lang="it-IT" sz="1200" dirty="0"/>
              <a:t>Sono numerosi gli interventi previsti sia in termini di </a:t>
            </a:r>
            <a:r>
              <a:rPr lang="it-IT" sz="1200" b="1" dirty="0"/>
              <a:t>formazione per il personale togato e non togato</a:t>
            </a:r>
            <a:r>
              <a:rPr lang="it-IT" sz="1200" dirty="0"/>
              <a:t>, sia per sviluppare nuovi e più adeguati profili professionali. Gli interventi abbracciano ambiti quali il </a:t>
            </a:r>
            <a:r>
              <a:rPr lang="it-IT" sz="1200" b="1" dirty="0"/>
              <a:t>court management, la gestione dei servizi rivolti all’utenza, la competenza nella gestione dei processi di lavoro digitalizzati. Numerosi interventi di formazione sono correlati ad interventi di sviluppo organizzativo o di innovazione digitale.</a:t>
            </a:r>
          </a:p>
        </p:txBody>
      </p:sp>
      <p:sp>
        <p:nvSpPr>
          <p:cNvPr id="5" name="Segnaposto testo 4">
            <a:extLst>
              <a:ext uri="{FF2B5EF4-FFF2-40B4-BE49-F238E27FC236}">
                <a16:creationId xmlns:a16="http://schemas.microsoft.com/office/drawing/2014/main" id="{8EB9D068-DADB-43EB-97F7-0764B3350BC9}"/>
              </a:ext>
            </a:extLst>
          </p:cNvPr>
          <p:cNvSpPr>
            <a:spLocks noGrp="1"/>
          </p:cNvSpPr>
          <p:nvPr>
            <p:ph type="body" sz="quarter" idx="23"/>
          </p:nvPr>
        </p:nvSpPr>
        <p:spPr>
          <a:xfrm>
            <a:off x="2317882" y="1526950"/>
            <a:ext cx="6606806" cy="365125"/>
          </a:xfrm>
        </p:spPr>
        <p:txBody>
          <a:bodyPr>
            <a:normAutofit/>
          </a:bodyPr>
          <a:lstStyle/>
          <a:p>
            <a:r>
              <a:rPr lang="it-IT" sz="1800" dirty="0"/>
              <a:t>Digitalizzazione</a:t>
            </a:r>
          </a:p>
        </p:txBody>
      </p:sp>
      <p:sp>
        <p:nvSpPr>
          <p:cNvPr id="6" name="Segnaposto testo 5">
            <a:extLst>
              <a:ext uri="{FF2B5EF4-FFF2-40B4-BE49-F238E27FC236}">
                <a16:creationId xmlns:a16="http://schemas.microsoft.com/office/drawing/2014/main" id="{BA9C0616-5B4C-49C5-B9C3-C0548861AFB3}"/>
              </a:ext>
            </a:extLst>
          </p:cNvPr>
          <p:cNvSpPr>
            <a:spLocks noGrp="1"/>
          </p:cNvSpPr>
          <p:nvPr>
            <p:ph type="body" sz="quarter" idx="24"/>
          </p:nvPr>
        </p:nvSpPr>
        <p:spPr>
          <a:xfrm>
            <a:off x="2317882" y="1914981"/>
            <a:ext cx="9765688" cy="1159688"/>
          </a:xfrm>
        </p:spPr>
        <p:txBody>
          <a:bodyPr>
            <a:normAutofit/>
          </a:bodyPr>
          <a:lstStyle/>
          <a:p>
            <a:pPr algn="just"/>
            <a:r>
              <a:rPr lang="it-IT" sz="1200" dirty="0"/>
              <a:t>Un elevato numero di interventi sulle dimensioni professionali, di servizio, di gestione del contenzioso, di governo dell’ufficio e di erogazione dei servizi, saranno realizzati attraverso interventi di digitalizzazione delle prassi e degli strumenti di lavoro. </a:t>
            </a:r>
            <a:r>
              <a:rPr lang="it-IT" sz="1200" b="1" dirty="0"/>
              <a:t>Le interdipendenze tra i diversi interventi e la digitalizzazione in termini di obiettivi perseguiti, modalità e tempi di realizzazione risulta essere uno dei fattori più rilevanti.</a:t>
            </a:r>
          </a:p>
        </p:txBody>
      </p:sp>
      <p:sp>
        <p:nvSpPr>
          <p:cNvPr id="7" name="Segnaposto testo 6">
            <a:extLst>
              <a:ext uri="{FF2B5EF4-FFF2-40B4-BE49-F238E27FC236}">
                <a16:creationId xmlns:a16="http://schemas.microsoft.com/office/drawing/2014/main" id="{23787E31-2568-47C6-A3A5-BF357212EF6B}"/>
              </a:ext>
            </a:extLst>
          </p:cNvPr>
          <p:cNvSpPr>
            <a:spLocks noGrp="1"/>
          </p:cNvSpPr>
          <p:nvPr>
            <p:ph type="body" sz="quarter" idx="25"/>
          </p:nvPr>
        </p:nvSpPr>
        <p:spPr>
          <a:xfrm>
            <a:off x="2317882" y="2880039"/>
            <a:ext cx="5433204" cy="365125"/>
          </a:xfrm>
        </p:spPr>
        <p:txBody>
          <a:bodyPr>
            <a:normAutofit/>
          </a:bodyPr>
          <a:lstStyle/>
          <a:p>
            <a:r>
              <a:rPr lang="it-IT" sz="1800" dirty="0"/>
              <a:t>Organizzazione</a:t>
            </a:r>
          </a:p>
        </p:txBody>
      </p:sp>
      <p:sp>
        <p:nvSpPr>
          <p:cNvPr id="8" name="Segnaposto testo 7">
            <a:extLst>
              <a:ext uri="{FF2B5EF4-FFF2-40B4-BE49-F238E27FC236}">
                <a16:creationId xmlns:a16="http://schemas.microsoft.com/office/drawing/2014/main" id="{C3D6EAEC-2761-4793-B0DF-4844DC5C8D5F}"/>
              </a:ext>
            </a:extLst>
          </p:cNvPr>
          <p:cNvSpPr>
            <a:spLocks noGrp="1"/>
          </p:cNvSpPr>
          <p:nvPr>
            <p:ph type="body" sz="quarter" idx="26"/>
          </p:nvPr>
        </p:nvSpPr>
        <p:spPr>
          <a:xfrm>
            <a:off x="2319464" y="3281584"/>
            <a:ext cx="9369932" cy="819486"/>
          </a:xfrm>
        </p:spPr>
        <p:txBody>
          <a:bodyPr>
            <a:normAutofit/>
          </a:bodyPr>
          <a:lstStyle/>
          <a:p>
            <a:pPr algn="just"/>
            <a:r>
              <a:rPr lang="it-IT" sz="1200" dirty="0"/>
              <a:t>Gli interventi proposti riguardano in particolar modo l’allocazione dei servizi di staff specializzati, l’acquisizione di risorse professionali, il </a:t>
            </a:r>
            <a:r>
              <a:rPr lang="it-IT" sz="1200" b="1" dirty="0"/>
              <a:t>rafforzamento del governo degli uffici e la costruzione di sistemi di pianificazione e controllo di gestione. </a:t>
            </a:r>
            <a:r>
              <a:rPr lang="it-IT" sz="1200" dirty="0"/>
              <a:t>Si propongono anche interventi sul governo delle interdipendenze territoriali, sulla trasparenza e la responsabilità delle performance degli uffici giudiziari.</a:t>
            </a:r>
          </a:p>
        </p:txBody>
      </p:sp>
      <p:sp>
        <p:nvSpPr>
          <p:cNvPr id="9" name="Segnaposto testo 8">
            <a:extLst>
              <a:ext uri="{FF2B5EF4-FFF2-40B4-BE49-F238E27FC236}">
                <a16:creationId xmlns:a16="http://schemas.microsoft.com/office/drawing/2014/main" id="{CD7F4EAE-CEFE-4350-B9E1-3D4176F4D749}"/>
              </a:ext>
            </a:extLst>
          </p:cNvPr>
          <p:cNvSpPr>
            <a:spLocks noGrp="1"/>
          </p:cNvSpPr>
          <p:nvPr>
            <p:ph type="body" sz="quarter" idx="27"/>
          </p:nvPr>
        </p:nvSpPr>
        <p:spPr>
          <a:xfrm>
            <a:off x="2317882" y="4219875"/>
            <a:ext cx="5433204" cy="365125"/>
          </a:xfrm>
        </p:spPr>
        <p:txBody>
          <a:bodyPr>
            <a:normAutofit/>
          </a:bodyPr>
          <a:lstStyle/>
          <a:p>
            <a:r>
              <a:rPr lang="it-IT" sz="1800" dirty="0"/>
              <a:t>Normazione e regolamentazione</a:t>
            </a:r>
          </a:p>
        </p:txBody>
      </p:sp>
      <p:sp>
        <p:nvSpPr>
          <p:cNvPr id="10" name="Segnaposto testo 9">
            <a:extLst>
              <a:ext uri="{FF2B5EF4-FFF2-40B4-BE49-F238E27FC236}">
                <a16:creationId xmlns:a16="http://schemas.microsoft.com/office/drawing/2014/main" id="{06FAAED1-0194-4715-ACE7-C6C3D07B6AE2}"/>
              </a:ext>
            </a:extLst>
          </p:cNvPr>
          <p:cNvSpPr>
            <a:spLocks noGrp="1"/>
          </p:cNvSpPr>
          <p:nvPr>
            <p:ph type="body" sz="quarter" idx="28"/>
          </p:nvPr>
        </p:nvSpPr>
        <p:spPr>
          <a:xfrm>
            <a:off x="2317882" y="4647201"/>
            <a:ext cx="9219103" cy="683850"/>
          </a:xfrm>
        </p:spPr>
        <p:txBody>
          <a:bodyPr>
            <a:normAutofit fontScale="85000" lnSpcReduction="10000"/>
          </a:bodyPr>
          <a:lstStyle/>
          <a:p>
            <a:pPr algn="just"/>
            <a:r>
              <a:rPr lang="it-IT" dirty="0"/>
              <a:t>Principalmente per fronteggiare l’emergenza dello stock di arretrato che rallenta le performance degli uffici giudiziari e per contrastare alcuni fenomeni quali, ad esempio, il patologico turn over, si propongono alcuni </a:t>
            </a:r>
            <a:r>
              <a:rPr lang="it-IT" b="1" dirty="0"/>
              <a:t>interventi legislativi </a:t>
            </a:r>
            <a:r>
              <a:rPr lang="it-IT" dirty="0"/>
              <a:t>e regolamentari. Analogamente si propongono innovazioni sui profili professionali e sulle regole di funzionamento degli uffici giudiziari. </a:t>
            </a:r>
          </a:p>
        </p:txBody>
      </p:sp>
      <p:sp>
        <p:nvSpPr>
          <p:cNvPr id="11" name="Segnaposto data 10">
            <a:extLst>
              <a:ext uri="{FF2B5EF4-FFF2-40B4-BE49-F238E27FC236}">
                <a16:creationId xmlns:a16="http://schemas.microsoft.com/office/drawing/2014/main" id="{D7113FB4-EA76-48CD-934C-4E75983DCF21}"/>
              </a:ext>
            </a:extLst>
          </p:cNvPr>
          <p:cNvSpPr>
            <a:spLocks noGrp="1"/>
          </p:cNvSpPr>
          <p:nvPr>
            <p:ph type="dt" sz="half" idx="20"/>
          </p:nvPr>
        </p:nvSpPr>
        <p:spPr>
          <a:xfrm>
            <a:off x="211425" y="6333092"/>
            <a:ext cx="947516" cy="365125"/>
          </a:xfrm>
        </p:spPr>
        <p:txBody>
          <a:bodyPr/>
          <a:lstStyle/>
          <a:p>
            <a:pPr rtl="0"/>
            <a:r>
              <a:rPr lang="it-IT" dirty="0"/>
              <a:t>02/2022</a:t>
            </a:r>
            <a:endParaRPr lang="it-IT" noProof="0" dirty="0"/>
          </a:p>
        </p:txBody>
      </p:sp>
      <p:sp>
        <p:nvSpPr>
          <p:cNvPr id="12" name="Segnaposto piè di pagina 11">
            <a:extLst>
              <a:ext uri="{FF2B5EF4-FFF2-40B4-BE49-F238E27FC236}">
                <a16:creationId xmlns:a16="http://schemas.microsoft.com/office/drawing/2014/main" id="{32D6F527-FD3B-401C-BE60-2E6786E45FA8}"/>
              </a:ext>
            </a:extLst>
          </p:cNvPr>
          <p:cNvSpPr>
            <a:spLocks noGrp="1"/>
          </p:cNvSpPr>
          <p:nvPr>
            <p:ph type="ftr" sz="quarter" idx="21"/>
          </p:nvPr>
        </p:nvSpPr>
        <p:spPr>
          <a:xfrm>
            <a:off x="4147906" y="6453573"/>
            <a:ext cx="3243942"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3" name="Segnaposto numero diapositiva 12">
            <a:extLst>
              <a:ext uri="{FF2B5EF4-FFF2-40B4-BE49-F238E27FC236}">
                <a16:creationId xmlns:a16="http://schemas.microsoft.com/office/drawing/2014/main" id="{354A08A8-1DAD-486E-BA95-105E7FB2A2FA}"/>
              </a:ext>
            </a:extLst>
          </p:cNvPr>
          <p:cNvSpPr>
            <a:spLocks noGrp="1"/>
          </p:cNvSpPr>
          <p:nvPr>
            <p:ph type="sldNum" sz="quarter" idx="22"/>
          </p:nvPr>
        </p:nvSpPr>
        <p:spPr>
          <a:xfrm>
            <a:off x="2317882" y="6356350"/>
            <a:ext cx="653143" cy="365125"/>
          </a:xfrm>
        </p:spPr>
        <p:txBody>
          <a:bodyPr/>
          <a:lstStyle/>
          <a:p>
            <a:pPr rtl="0"/>
            <a:fld id="{B5CEABB6-07DC-46E8-9B57-56EC44A396E5}" type="slidenum">
              <a:rPr lang="it-IT" noProof="0" smtClean="0"/>
              <a:pPr rtl="0"/>
              <a:t>12</a:t>
            </a:fld>
            <a:endParaRPr lang="it-IT" noProof="0"/>
          </a:p>
        </p:txBody>
      </p:sp>
      <p:sp>
        <p:nvSpPr>
          <p:cNvPr id="16" name="Segnaposto testo 2">
            <a:extLst>
              <a:ext uri="{FF2B5EF4-FFF2-40B4-BE49-F238E27FC236}">
                <a16:creationId xmlns:a16="http://schemas.microsoft.com/office/drawing/2014/main" id="{A11EAE39-7F86-4CCC-A12C-20BF371E3B59}"/>
              </a:ext>
            </a:extLst>
          </p:cNvPr>
          <p:cNvSpPr txBox="1">
            <a:spLocks/>
          </p:cNvSpPr>
          <p:nvPr/>
        </p:nvSpPr>
        <p:spPr>
          <a:xfrm>
            <a:off x="2317882" y="5431914"/>
            <a:ext cx="5433204" cy="3651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000" kern="1200" spc="150" baseline="0" dirty="0">
                <a:solidFill>
                  <a:schemeClr val="tx1">
                    <a:lumMod val="75000"/>
                    <a:lumOff val="25000"/>
                  </a:schemeClr>
                </a:solidFill>
                <a:latin typeface="+mj-lt"/>
                <a:ea typeface="+mj-ea"/>
                <a:cs typeface="+mj-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sz="1800" dirty="0"/>
              <a:t>Edilizia giudiziaria</a:t>
            </a:r>
          </a:p>
        </p:txBody>
      </p:sp>
      <p:sp>
        <p:nvSpPr>
          <p:cNvPr id="17" name="Segnaposto testo 9">
            <a:extLst>
              <a:ext uri="{FF2B5EF4-FFF2-40B4-BE49-F238E27FC236}">
                <a16:creationId xmlns:a16="http://schemas.microsoft.com/office/drawing/2014/main" id="{11106E85-F82D-405B-A65E-843B2AC79E82}"/>
              </a:ext>
            </a:extLst>
          </p:cNvPr>
          <p:cNvSpPr txBox="1">
            <a:spLocks/>
          </p:cNvSpPr>
          <p:nvPr/>
        </p:nvSpPr>
        <p:spPr>
          <a:xfrm>
            <a:off x="2317882" y="5804536"/>
            <a:ext cx="9531611" cy="649037"/>
          </a:xfrm>
          <a:prstGeom prst="rect">
            <a:avLst/>
          </a:prstGeom>
        </p:spPr>
        <p:txBody>
          <a:bodyPr vert="horz" lIns="91440" tIns="45720" rIns="91440" bIns="45720" rtlCol="0">
            <a:normAutofit fontScale="92500" lnSpcReduction="10000"/>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it-IT" dirty="0"/>
              <a:t>Gli interventi sulle strutture edilizie riguardano numerosi aspetti che vanno dalla </a:t>
            </a:r>
            <a:r>
              <a:rPr lang="it-IT" b="1" dirty="0"/>
              <a:t>climatizzazione, alla costruzione di ambienti adeguati per le utenze fragili, alla costruzione e rafforzamento di presidi sanitari.  </a:t>
            </a:r>
            <a:r>
              <a:rPr lang="it-IT" dirty="0"/>
              <a:t>Gli interventi in quest’ambito sono sottesi alla soluzione della grave carenza di risorse professionali per mettere «a terra» tutte le risorse disponibili.</a:t>
            </a:r>
          </a:p>
        </p:txBody>
      </p:sp>
      <p:pic>
        <p:nvPicPr>
          <p:cNvPr id="18" name="Immagine 17">
            <a:extLst>
              <a:ext uri="{FF2B5EF4-FFF2-40B4-BE49-F238E27FC236}">
                <a16:creationId xmlns:a16="http://schemas.microsoft.com/office/drawing/2014/main" id="{3E39EBC5-2238-49EA-87AF-CC42BBD11A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537" y="194703"/>
            <a:ext cx="495646" cy="565037"/>
          </a:xfrm>
          <a:prstGeom prst="rect">
            <a:avLst/>
          </a:prstGeom>
        </p:spPr>
      </p:pic>
    </p:spTree>
    <p:extLst>
      <p:ext uri="{BB962C8B-B14F-4D97-AF65-F5344CB8AC3E}">
        <p14:creationId xmlns:p14="http://schemas.microsoft.com/office/powerpoint/2010/main" val="3245301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CF0103E5-D14C-45B9-B3D8-E808AEFF399C}"/>
              </a:ext>
            </a:extLst>
          </p:cNvPr>
          <p:cNvSpPr>
            <a:spLocks noGrp="1"/>
          </p:cNvSpPr>
          <p:nvPr>
            <p:ph type="body" idx="1"/>
          </p:nvPr>
        </p:nvSpPr>
        <p:spPr>
          <a:xfrm>
            <a:off x="138428" y="2307584"/>
            <a:ext cx="2402805" cy="1585617"/>
          </a:xfrm>
        </p:spPr>
        <p:txBody>
          <a:bodyPr/>
          <a:lstStyle/>
          <a:p>
            <a:r>
              <a:rPr lang="it-IT" dirty="0"/>
              <a:t>Gli interventi proposti</a:t>
            </a:r>
          </a:p>
          <a:p>
            <a:r>
              <a:rPr lang="it-IT" dirty="0"/>
              <a:t>Una visione d’insieme</a:t>
            </a:r>
          </a:p>
        </p:txBody>
      </p:sp>
      <p:sp>
        <p:nvSpPr>
          <p:cNvPr id="9" name="Segnaposto data 8">
            <a:extLst>
              <a:ext uri="{FF2B5EF4-FFF2-40B4-BE49-F238E27FC236}">
                <a16:creationId xmlns:a16="http://schemas.microsoft.com/office/drawing/2014/main" id="{5D6CE653-9332-439F-9B6F-27FDB3A83A3D}"/>
              </a:ext>
            </a:extLst>
          </p:cNvPr>
          <p:cNvSpPr>
            <a:spLocks noGrp="1"/>
          </p:cNvSpPr>
          <p:nvPr>
            <p:ph type="dt" sz="half" idx="10"/>
          </p:nvPr>
        </p:nvSpPr>
        <p:spPr>
          <a:xfrm>
            <a:off x="332173" y="6314708"/>
            <a:ext cx="2743200" cy="365125"/>
          </a:xfrm>
        </p:spPr>
        <p:txBody>
          <a:bodyPr/>
          <a:lstStyle/>
          <a:p>
            <a:pPr rtl="0"/>
            <a:r>
              <a:rPr lang="it-IT" dirty="0"/>
              <a:t>02/2022</a:t>
            </a:r>
            <a:endParaRPr lang="it-IT" noProof="0" dirty="0"/>
          </a:p>
        </p:txBody>
      </p:sp>
      <p:sp>
        <p:nvSpPr>
          <p:cNvPr id="10" name="Segnaposto piè di pagina 9">
            <a:extLst>
              <a:ext uri="{FF2B5EF4-FFF2-40B4-BE49-F238E27FC236}">
                <a16:creationId xmlns:a16="http://schemas.microsoft.com/office/drawing/2014/main" id="{8F2E9C7E-0A41-4050-B4D7-C840F69AC948}"/>
              </a:ext>
            </a:extLst>
          </p:cNvPr>
          <p:cNvSpPr>
            <a:spLocks noGrp="1"/>
          </p:cNvSpPr>
          <p:nvPr>
            <p:ph type="ftr" sz="quarter" idx="11"/>
          </p:nvPr>
        </p:nvSpPr>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0778DD7F-5249-4B55-9CD9-FEF3ADCB2323}"/>
              </a:ext>
            </a:extLst>
          </p:cNvPr>
          <p:cNvSpPr>
            <a:spLocks noGrp="1"/>
          </p:cNvSpPr>
          <p:nvPr>
            <p:ph type="sldNum" sz="quarter" idx="12"/>
          </p:nvPr>
        </p:nvSpPr>
        <p:spPr/>
        <p:txBody>
          <a:bodyPr/>
          <a:lstStyle/>
          <a:p>
            <a:pPr rtl="0"/>
            <a:fld id="{B5CEABB6-07DC-46E8-9B57-56EC44A396E5}" type="slidenum">
              <a:rPr lang="it-IT" noProof="0" smtClean="0"/>
              <a:t>13</a:t>
            </a:fld>
            <a:endParaRPr lang="it-IT" noProof="0"/>
          </a:p>
        </p:txBody>
      </p:sp>
      <p:pic>
        <p:nvPicPr>
          <p:cNvPr id="13" name="Immagine 12">
            <a:extLst>
              <a:ext uri="{FF2B5EF4-FFF2-40B4-BE49-F238E27FC236}">
                <a16:creationId xmlns:a16="http://schemas.microsoft.com/office/drawing/2014/main" id="{5E7A6346-6194-42E6-9600-3F908B1934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graphicFrame>
        <p:nvGraphicFramePr>
          <p:cNvPr id="2" name="Diagramma 1">
            <a:extLst>
              <a:ext uri="{FF2B5EF4-FFF2-40B4-BE49-F238E27FC236}">
                <a16:creationId xmlns:a16="http://schemas.microsoft.com/office/drawing/2014/main" id="{8F7A2E3C-7084-40F6-B5F8-DEDB63F7F3DC}"/>
              </a:ext>
            </a:extLst>
          </p:cNvPr>
          <p:cNvGraphicFramePr/>
          <p:nvPr>
            <p:extLst>
              <p:ext uri="{D42A27DB-BD31-4B8C-83A1-F6EECF244321}">
                <p14:modId xmlns:p14="http://schemas.microsoft.com/office/powerpoint/2010/main" val="385573225"/>
              </p:ext>
            </p:extLst>
          </p:nvPr>
        </p:nvGraphicFramePr>
        <p:xfrm>
          <a:off x="2209800" y="178105"/>
          <a:ext cx="9997243" cy="60806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CasellaDiTesto 3">
            <a:extLst>
              <a:ext uri="{FF2B5EF4-FFF2-40B4-BE49-F238E27FC236}">
                <a16:creationId xmlns:a16="http://schemas.microsoft.com/office/drawing/2014/main" id="{E84A5B16-7E85-40C6-8F64-2D90467444A7}"/>
              </a:ext>
            </a:extLst>
          </p:cNvPr>
          <p:cNvSpPr txBox="1"/>
          <p:nvPr/>
        </p:nvSpPr>
        <p:spPr>
          <a:xfrm>
            <a:off x="138428" y="3953589"/>
            <a:ext cx="2743200" cy="2062103"/>
          </a:xfrm>
          <a:prstGeom prst="rect">
            <a:avLst/>
          </a:prstGeom>
          <a:noFill/>
        </p:spPr>
        <p:txBody>
          <a:bodyPr wrap="square" rtlCol="0">
            <a:spAutoFit/>
          </a:bodyPr>
          <a:lstStyle/>
          <a:p>
            <a:pPr algn="just"/>
            <a:r>
              <a:rPr lang="it-IT" sz="1600" dirty="0"/>
              <a:t>Gli interventi proposti ed avviati dalla Commissione sono state classificati e sintetizzati principalmente in base agli obiettivi generali perseguiti e successivamente in base agli ambiti di intervento</a:t>
            </a:r>
          </a:p>
        </p:txBody>
      </p:sp>
    </p:spTree>
    <p:extLst>
      <p:ext uri="{BB962C8B-B14F-4D97-AF65-F5344CB8AC3E}">
        <p14:creationId xmlns:p14="http://schemas.microsoft.com/office/powerpoint/2010/main" val="1778037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data 8">
            <a:extLst>
              <a:ext uri="{FF2B5EF4-FFF2-40B4-BE49-F238E27FC236}">
                <a16:creationId xmlns:a16="http://schemas.microsoft.com/office/drawing/2014/main" id="{7B78F7A0-88C5-4940-B21C-099F472F39F9}"/>
              </a:ext>
            </a:extLst>
          </p:cNvPr>
          <p:cNvSpPr>
            <a:spLocks noGrp="1"/>
          </p:cNvSpPr>
          <p:nvPr>
            <p:ph type="dt" sz="half" idx="10"/>
          </p:nvPr>
        </p:nvSpPr>
        <p:spPr>
          <a:xfrm>
            <a:off x="281306" y="6249818"/>
            <a:ext cx="2743200" cy="365125"/>
          </a:xfrm>
        </p:spPr>
        <p:txBody>
          <a:bodyPr rtlCol="0"/>
          <a:lstStyle/>
          <a:p>
            <a:pPr rtl="0"/>
            <a:r>
              <a:rPr lang="it-IT" dirty="0"/>
              <a:t>02/2022</a:t>
            </a:r>
          </a:p>
        </p:txBody>
      </p:sp>
      <p:sp>
        <p:nvSpPr>
          <p:cNvPr id="10" name="Segnaposto piè di pagina 9">
            <a:extLst>
              <a:ext uri="{FF2B5EF4-FFF2-40B4-BE49-F238E27FC236}">
                <a16:creationId xmlns:a16="http://schemas.microsoft.com/office/drawing/2014/main" id="{D2186069-FC8E-433D-9BB4-942220CE8CFB}"/>
              </a:ext>
            </a:extLst>
          </p:cNvPr>
          <p:cNvSpPr>
            <a:spLocks noGrp="1"/>
          </p:cNvSpPr>
          <p:nvPr>
            <p:ph type="ftr" sz="quarter" idx="11"/>
          </p:nvPr>
        </p:nvSpPr>
        <p:spPr>
          <a:xfrm>
            <a:off x="4038600" y="6356350"/>
            <a:ext cx="4114800" cy="365125"/>
          </a:xfrm>
        </p:spPr>
        <p:txBody>
          <a:bodyPr rtlCol="0"/>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BAD5B6F4-0A90-447A-A1AE-D75C934B6B29}"/>
              </a:ext>
            </a:extLst>
          </p:cNvPr>
          <p:cNvSpPr>
            <a:spLocks noGrp="1"/>
          </p:cNvSpPr>
          <p:nvPr>
            <p:ph type="sldNum" sz="quarter" idx="12"/>
          </p:nvPr>
        </p:nvSpPr>
        <p:spPr>
          <a:xfrm>
            <a:off x="8610600" y="6381750"/>
            <a:ext cx="2743200" cy="365125"/>
          </a:xfrm>
        </p:spPr>
        <p:txBody>
          <a:bodyPr rtlCol="0"/>
          <a:lstStyle/>
          <a:p>
            <a:pPr rtl="0"/>
            <a:fld id="{B5CEABB6-07DC-46E8-9B57-56EC44A396E5}" type="slidenum">
              <a:rPr lang="it-IT" smtClean="0"/>
              <a:pPr rtl="0"/>
              <a:t>14</a:t>
            </a:fld>
            <a:endParaRPr lang="it-IT" dirty="0"/>
          </a:p>
        </p:txBody>
      </p:sp>
      <p:graphicFrame>
        <p:nvGraphicFramePr>
          <p:cNvPr id="18" name="Tabella 17">
            <a:extLst>
              <a:ext uri="{FF2B5EF4-FFF2-40B4-BE49-F238E27FC236}">
                <a16:creationId xmlns:a16="http://schemas.microsoft.com/office/drawing/2014/main" id="{D642C617-6841-41ED-A2A3-94600731CC13}"/>
              </a:ext>
            </a:extLst>
          </p:cNvPr>
          <p:cNvGraphicFramePr>
            <a:graphicFrameLocks noGrp="1"/>
          </p:cNvGraphicFramePr>
          <p:nvPr>
            <p:extLst>
              <p:ext uri="{D42A27DB-BD31-4B8C-83A1-F6EECF244321}">
                <p14:modId xmlns:p14="http://schemas.microsoft.com/office/powerpoint/2010/main" val="4219003248"/>
              </p:ext>
            </p:extLst>
          </p:nvPr>
        </p:nvGraphicFramePr>
        <p:xfrm>
          <a:off x="3216806" y="580948"/>
          <a:ext cx="8350798" cy="5229759"/>
        </p:xfrm>
        <a:graphic>
          <a:graphicData uri="http://schemas.openxmlformats.org/drawingml/2006/table">
            <a:tbl>
              <a:tblPr>
                <a:tableStyleId>{5C22544A-7EE6-4342-B048-85BDC9FD1C3A}</a:tableStyleId>
              </a:tblPr>
              <a:tblGrid>
                <a:gridCol w="4580994">
                  <a:extLst>
                    <a:ext uri="{9D8B030D-6E8A-4147-A177-3AD203B41FA5}">
                      <a16:colId xmlns:a16="http://schemas.microsoft.com/office/drawing/2014/main" val="39052694"/>
                    </a:ext>
                  </a:extLst>
                </a:gridCol>
                <a:gridCol w="3769804">
                  <a:extLst>
                    <a:ext uri="{9D8B030D-6E8A-4147-A177-3AD203B41FA5}">
                      <a16:colId xmlns:a16="http://schemas.microsoft.com/office/drawing/2014/main" val="4237788009"/>
                    </a:ext>
                  </a:extLst>
                </a:gridCol>
              </a:tblGrid>
              <a:tr h="185955">
                <a:tc>
                  <a:txBody>
                    <a:bodyPr/>
                    <a:lstStyle/>
                    <a:p>
                      <a:pPr marL="0" indent="0" algn="ctr" defTabSz="914400" rtl="0" eaLnBrk="1" fontAlgn="b" latinLnBrk="0" hangingPunct="1">
                        <a:lnSpc>
                          <a:spcPct val="100000"/>
                        </a:lnSpc>
                        <a:spcBef>
                          <a:spcPts val="1000"/>
                        </a:spcBef>
                        <a:buFont typeface="Arial" panose="020B0604020202020204" pitchFamily="34" charset="0"/>
                        <a:buNone/>
                      </a:pPr>
                      <a:r>
                        <a:rPr lang="it-IT" sz="1800" b="1" kern="1200" spc="50" baseline="0" dirty="0">
                          <a:solidFill>
                            <a:schemeClr val="tx1">
                              <a:lumMod val="75000"/>
                              <a:lumOff val="25000"/>
                            </a:schemeClr>
                          </a:solidFill>
                          <a:latin typeface="+mn-lt"/>
                          <a:ea typeface="+mn-ea"/>
                          <a:cs typeface="+mn-cs"/>
                        </a:rPr>
                        <a:t>Interventi straordinari</a:t>
                      </a:r>
                      <a:br>
                        <a:rPr lang="it-IT" sz="1800" b="1" kern="1200" spc="50" baseline="0" dirty="0">
                          <a:solidFill>
                            <a:schemeClr val="tx1">
                              <a:lumMod val="75000"/>
                              <a:lumOff val="25000"/>
                            </a:schemeClr>
                          </a:solidFill>
                          <a:latin typeface="+mn-lt"/>
                          <a:ea typeface="+mn-ea"/>
                          <a:cs typeface="+mn-cs"/>
                        </a:rPr>
                      </a:br>
                      <a:r>
                        <a:rPr lang="it-IT" sz="1800" b="1" kern="1200" spc="50" baseline="0" dirty="0">
                          <a:solidFill>
                            <a:schemeClr val="tx1">
                              <a:lumMod val="75000"/>
                              <a:lumOff val="25000"/>
                            </a:schemeClr>
                          </a:solidFill>
                          <a:latin typeface="+mn-lt"/>
                          <a:ea typeface="+mn-ea"/>
                          <a:cs typeface="+mn-cs"/>
                        </a:rPr>
                        <a:t> e di emergenza</a:t>
                      </a:r>
                    </a:p>
                  </a:txBody>
                  <a:tcPr marL="9298" marR="9298" marT="9298" marB="0" anchor="b"/>
                </a:tc>
                <a:tc>
                  <a:txBody>
                    <a:bodyPr/>
                    <a:lstStyle/>
                    <a:p>
                      <a:pPr marL="0" indent="0" algn="ctr" defTabSz="914400" rtl="0" eaLnBrk="1" fontAlgn="b" latinLnBrk="0" hangingPunct="1">
                        <a:lnSpc>
                          <a:spcPct val="100000"/>
                        </a:lnSpc>
                        <a:spcBef>
                          <a:spcPts val="1000"/>
                        </a:spcBef>
                        <a:buFont typeface="Arial" panose="020B0604020202020204" pitchFamily="34" charset="0"/>
                        <a:buNone/>
                      </a:pPr>
                      <a:r>
                        <a:rPr lang="it-IT" sz="1800" b="1" kern="1200" spc="50" baseline="0" dirty="0">
                          <a:solidFill>
                            <a:schemeClr val="tx1">
                              <a:lumMod val="75000"/>
                              <a:lumOff val="25000"/>
                            </a:schemeClr>
                          </a:solidFill>
                          <a:latin typeface="+mn-lt"/>
                          <a:ea typeface="+mn-ea"/>
                          <a:cs typeface="+mn-cs"/>
                        </a:rPr>
                        <a:t>Interventi strutturali</a:t>
                      </a:r>
                    </a:p>
                  </a:txBody>
                  <a:tcPr marL="9298" marR="9298" marT="9298" marB="0" anchor="ctr"/>
                </a:tc>
                <a:extLst>
                  <a:ext uri="{0D108BD9-81ED-4DB2-BD59-A6C34878D82A}">
                    <a16:rowId xmlns:a16="http://schemas.microsoft.com/office/drawing/2014/main" val="779573138"/>
                  </a:ext>
                </a:extLst>
              </a:tr>
              <a:tr h="1562019">
                <a:tc>
                  <a:txBody>
                    <a:bodyPr/>
                    <a:lstStyle/>
                    <a:p>
                      <a:pPr marL="0" indent="0" algn="l" defTabSz="914400" rtl="0" eaLnBrk="1" fontAlgn="ctr" latinLnBrk="0" hangingPunct="1">
                        <a:lnSpc>
                          <a:spcPct val="100000"/>
                        </a:lnSpc>
                        <a:spcBef>
                          <a:spcPts val="1000"/>
                        </a:spcBef>
                        <a:buFont typeface="Arial" panose="020B0604020202020204" pitchFamily="34" charset="0"/>
                        <a:buNone/>
                      </a:pPr>
                      <a:r>
                        <a:rPr lang="it-IT" sz="1400" kern="1200" spc="50" baseline="0" dirty="0">
                          <a:solidFill>
                            <a:schemeClr val="tx1">
                              <a:lumMod val="75000"/>
                              <a:lumOff val="25000"/>
                            </a:schemeClr>
                          </a:solidFill>
                          <a:latin typeface="+mn-lt"/>
                          <a:ea typeface="+mn-ea"/>
                          <a:cs typeface="+mn-cs"/>
                        </a:rPr>
                        <a:t>Sviluppare  le </a:t>
                      </a:r>
                      <a:r>
                        <a:rPr lang="it-IT" sz="1400" b="1" kern="1200" spc="50" baseline="0" dirty="0">
                          <a:solidFill>
                            <a:schemeClr val="tx1">
                              <a:lumMod val="75000"/>
                              <a:lumOff val="25000"/>
                            </a:schemeClr>
                          </a:solidFill>
                          <a:latin typeface="+mn-lt"/>
                          <a:ea typeface="+mn-ea"/>
                          <a:cs typeface="+mn-cs"/>
                        </a:rPr>
                        <a:t>applicazioni dei giudici “da remoto</a:t>
                      </a:r>
                      <a:r>
                        <a:rPr lang="it-IT" sz="1400" kern="1200" spc="50" baseline="0" dirty="0">
                          <a:solidFill>
                            <a:schemeClr val="tx1">
                              <a:lumMod val="75000"/>
                              <a:lumOff val="25000"/>
                            </a:schemeClr>
                          </a:solidFill>
                          <a:latin typeface="+mn-lt"/>
                          <a:ea typeface="+mn-ea"/>
                          <a:cs typeface="+mn-cs"/>
                        </a:rPr>
                        <a:t>”</a:t>
                      </a:r>
                    </a:p>
                  </a:txBody>
                  <a:tcPr marL="9298" marR="9298" marT="9298" marB="0" anchor="ctr"/>
                </a:tc>
                <a:tc>
                  <a:txBody>
                    <a:bodyPr/>
                    <a:lstStyle/>
                    <a:p>
                      <a:pPr marL="0" indent="0" algn="just" defTabSz="914400" rtl="0" eaLnBrk="1" fontAlgn="b" latinLnBrk="0" hangingPunct="1">
                        <a:lnSpc>
                          <a:spcPct val="100000"/>
                        </a:lnSpc>
                        <a:spcBef>
                          <a:spcPts val="1000"/>
                        </a:spcBef>
                        <a:buFont typeface="Arial" panose="020B0604020202020204" pitchFamily="34" charset="0"/>
                        <a:buNone/>
                      </a:pPr>
                      <a:r>
                        <a:rPr lang="it-IT" sz="1400" kern="1200" spc="50" baseline="0" dirty="0">
                          <a:solidFill>
                            <a:schemeClr val="tx1">
                              <a:lumMod val="75000"/>
                              <a:lumOff val="25000"/>
                            </a:schemeClr>
                          </a:solidFill>
                          <a:latin typeface="+mn-lt"/>
                          <a:ea typeface="+mn-ea"/>
                          <a:cs typeface="+mn-cs"/>
                        </a:rPr>
                        <a:t>Sviluppare </a:t>
                      </a:r>
                      <a:r>
                        <a:rPr lang="it-IT" sz="1400" b="1" kern="1200" spc="50" baseline="0" dirty="0">
                          <a:solidFill>
                            <a:schemeClr val="tx1">
                              <a:lumMod val="75000"/>
                              <a:lumOff val="25000"/>
                            </a:schemeClr>
                          </a:solidFill>
                          <a:latin typeface="+mn-lt"/>
                          <a:ea typeface="+mn-ea"/>
                          <a:cs typeface="+mn-cs"/>
                        </a:rPr>
                        <a:t>modelli di analisi e programmazione delle piante organiche articolati su più fattori </a:t>
                      </a:r>
                      <a:r>
                        <a:rPr lang="it-IT" sz="1400" kern="1200" spc="50" baseline="0" dirty="0">
                          <a:solidFill>
                            <a:schemeClr val="tx1">
                              <a:lumMod val="75000"/>
                              <a:lumOff val="25000"/>
                            </a:schemeClr>
                          </a:solidFill>
                          <a:latin typeface="+mn-lt"/>
                          <a:ea typeface="+mn-ea"/>
                          <a:cs typeface="+mn-cs"/>
                        </a:rPr>
                        <a:t>(domanda di giustizia, fenomeni di criminalità organizzata, attrattività del contesto territoriale)</a:t>
                      </a:r>
                    </a:p>
                  </a:txBody>
                  <a:tcPr marL="9298" marR="9298" marT="9298" marB="0" anchor="b"/>
                </a:tc>
                <a:extLst>
                  <a:ext uri="{0D108BD9-81ED-4DB2-BD59-A6C34878D82A}">
                    <a16:rowId xmlns:a16="http://schemas.microsoft.com/office/drawing/2014/main" val="1621719524"/>
                  </a:ext>
                </a:extLst>
              </a:tr>
              <a:tr h="796907">
                <a:tc>
                  <a:txBody>
                    <a:bodyPr/>
                    <a:lstStyle/>
                    <a:p>
                      <a:pPr marL="0" indent="0" algn="l" defTabSz="914400" rtl="0" eaLnBrk="1" fontAlgn="ctr" latinLnBrk="0" hangingPunct="1">
                        <a:lnSpc>
                          <a:spcPct val="100000"/>
                        </a:lnSpc>
                        <a:spcBef>
                          <a:spcPts val="1000"/>
                        </a:spcBef>
                        <a:buFont typeface="Arial" panose="020B0604020202020204" pitchFamily="34" charset="0"/>
                        <a:buNone/>
                      </a:pPr>
                      <a:r>
                        <a:rPr lang="it-IT" sz="1400" kern="1200" spc="50" baseline="0" dirty="0">
                          <a:solidFill>
                            <a:schemeClr val="tx1">
                              <a:lumMod val="75000"/>
                              <a:lumOff val="25000"/>
                            </a:schemeClr>
                          </a:solidFill>
                          <a:latin typeface="+mn-lt"/>
                          <a:ea typeface="+mn-ea"/>
                          <a:cs typeface="+mn-cs"/>
                        </a:rPr>
                        <a:t>Costruire e/o potenziare </a:t>
                      </a:r>
                      <a:r>
                        <a:rPr lang="it-IT" sz="1400" b="1" kern="1200" spc="50" baseline="0" dirty="0">
                          <a:solidFill>
                            <a:schemeClr val="tx1">
                              <a:lumMod val="75000"/>
                              <a:lumOff val="25000"/>
                            </a:schemeClr>
                          </a:solidFill>
                          <a:latin typeface="+mn-lt"/>
                          <a:ea typeface="+mn-ea"/>
                          <a:cs typeface="+mn-cs"/>
                        </a:rPr>
                        <a:t>task force di pronto intervento</a:t>
                      </a:r>
                    </a:p>
                  </a:txBody>
                  <a:tcPr marL="9298" marR="9298" marT="9298" marB="0" anchor="ctr"/>
                </a:tc>
                <a:tc>
                  <a:txBody>
                    <a:bodyPr/>
                    <a:lstStyle/>
                    <a:p>
                      <a:pPr marL="0" indent="0" algn="just" defTabSz="914400" rtl="0" eaLnBrk="1" fontAlgn="b" latinLnBrk="0" hangingPunct="1">
                        <a:lnSpc>
                          <a:spcPct val="100000"/>
                        </a:lnSpc>
                        <a:spcBef>
                          <a:spcPts val="1000"/>
                        </a:spcBef>
                        <a:buFont typeface="Arial" panose="020B0604020202020204" pitchFamily="34" charset="0"/>
                        <a:buNone/>
                      </a:pPr>
                      <a:br>
                        <a:rPr lang="it-IT" sz="1400" kern="1200" spc="50" baseline="0" dirty="0">
                          <a:solidFill>
                            <a:schemeClr val="tx1">
                              <a:lumMod val="75000"/>
                              <a:lumOff val="25000"/>
                            </a:schemeClr>
                          </a:solidFill>
                          <a:latin typeface="+mn-lt"/>
                          <a:ea typeface="+mn-ea"/>
                          <a:cs typeface="+mn-cs"/>
                        </a:rPr>
                      </a:br>
                      <a:r>
                        <a:rPr lang="it-IT" sz="1400" kern="1200" spc="50" baseline="0" dirty="0">
                          <a:solidFill>
                            <a:schemeClr val="tx1">
                              <a:lumMod val="75000"/>
                              <a:lumOff val="25000"/>
                            </a:schemeClr>
                          </a:solidFill>
                          <a:latin typeface="+mn-lt"/>
                          <a:ea typeface="+mn-ea"/>
                          <a:cs typeface="+mn-cs"/>
                        </a:rPr>
                        <a:t>Sviluppare </a:t>
                      </a:r>
                      <a:r>
                        <a:rPr lang="it-IT" sz="1400" b="1" kern="1200" spc="50" baseline="0" dirty="0">
                          <a:solidFill>
                            <a:schemeClr val="tx1">
                              <a:lumMod val="75000"/>
                              <a:lumOff val="25000"/>
                            </a:schemeClr>
                          </a:solidFill>
                          <a:latin typeface="+mn-lt"/>
                          <a:ea typeface="+mn-ea"/>
                          <a:cs typeface="+mn-cs"/>
                        </a:rPr>
                        <a:t>sistemi di monitoraggio e  programmazione preventiva</a:t>
                      </a:r>
                      <a:r>
                        <a:rPr lang="it-IT" sz="1400" kern="1200" spc="50" baseline="0" dirty="0">
                          <a:solidFill>
                            <a:schemeClr val="tx1">
                              <a:lumMod val="75000"/>
                              <a:lumOff val="25000"/>
                            </a:schemeClr>
                          </a:solidFill>
                          <a:latin typeface="+mn-lt"/>
                          <a:ea typeface="+mn-ea"/>
                          <a:cs typeface="+mn-cs"/>
                        </a:rPr>
                        <a:t> che riducano al minimo i tempi di copertura dei posti vacanti - accelerare le procedure di copertura dei posti vacanti</a:t>
                      </a:r>
                    </a:p>
                  </a:txBody>
                  <a:tcPr marL="9298" marR="9298" marT="9298" marB="0" anchor="b"/>
                </a:tc>
                <a:extLst>
                  <a:ext uri="{0D108BD9-81ED-4DB2-BD59-A6C34878D82A}">
                    <a16:rowId xmlns:a16="http://schemas.microsoft.com/office/drawing/2014/main" val="188635287"/>
                  </a:ext>
                </a:extLst>
              </a:tr>
              <a:tr h="557864">
                <a:tc>
                  <a:txBody>
                    <a:bodyPr/>
                    <a:lstStyle/>
                    <a:p>
                      <a:pPr marL="0" indent="0" algn="l" defTabSz="914400" rtl="0" eaLnBrk="1" fontAlgn="b" latinLnBrk="0" hangingPunct="1">
                        <a:lnSpc>
                          <a:spcPct val="100000"/>
                        </a:lnSpc>
                        <a:spcBef>
                          <a:spcPts val="1000"/>
                        </a:spcBef>
                        <a:buFont typeface="Arial" panose="020B0604020202020204" pitchFamily="34" charset="0"/>
                        <a:buNone/>
                      </a:pPr>
                      <a:endParaRPr lang="it-IT" sz="1400" kern="1200" spc="50" baseline="0" dirty="0">
                        <a:solidFill>
                          <a:schemeClr val="tx1">
                            <a:lumMod val="75000"/>
                            <a:lumOff val="25000"/>
                          </a:schemeClr>
                        </a:solidFill>
                        <a:latin typeface="+mn-lt"/>
                        <a:ea typeface="+mn-ea"/>
                        <a:cs typeface="+mn-cs"/>
                      </a:endParaRPr>
                    </a:p>
                  </a:txBody>
                  <a:tcPr marL="9298" marR="9298" marT="9298" marB="0" anchor="b"/>
                </a:tc>
                <a:tc>
                  <a:txBody>
                    <a:bodyPr/>
                    <a:lstStyle/>
                    <a:p>
                      <a:pPr marL="0" indent="0" algn="l" defTabSz="914400" rtl="0" eaLnBrk="1" fontAlgn="b" latinLnBrk="0" hangingPunct="1">
                        <a:lnSpc>
                          <a:spcPct val="100000"/>
                        </a:lnSpc>
                        <a:spcBef>
                          <a:spcPts val="1000"/>
                        </a:spcBef>
                        <a:buFont typeface="Arial" panose="020B0604020202020204" pitchFamily="34" charset="0"/>
                        <a:buNone/>
                      </a:pPr>
                      <a:r>
                        <a:rPr lang="it-IT" sz="1400" b="1" kern="1200" spc="50" baseline="0" dirty="0">
                          <a:solidFill>
                            <a:schemeClr val="tx1">
                              <a:lumMod val="75000"/>
                              <a:lumOff val="25000"/>
                            </a:schemeClr>
                          </a:solidFill>
                          <a:latin typeface="+mn-lt"/>
                          <a:ea typeface="+mn-ea"/>
                          <a:cs typeface="+mn-cs"/>
                        </a:rPr>
                        <a:t>Disincentivare trasferimenti da uffici  con alte percentuali di scopertura</a:t>
                      </a:r>
                    </a:p>
                  </a:txBody>
                  <a:tcPr marL="9298" marR="9298" marT="9298" marB="0" anchor="b"/>
                </a:tc>
                <a:extLst>
                  <a:ext uri="{0D108BD9-81ED-4DB2-BD59-A6C34878D82A}">
                    <a16:rowId xmlns:a16="http://schemas.microsoft.com/office/drawing/2014/main" val="1954414218"/>
                  </a:ext>
                </a:extLst>
              </a:tr>
              <a:tr h="704616">
                <a:tc>
                  <a:txBody>
                    <a:bodyPr/>
                    <a:lstStyle/>
                    <a:p>
                      <a:pPr marL="0" indent="0" algn="l" defTabSz="914400" rtl="0" eaLnBrk="1" fontAlgn="b" latinLnBrk="0" hangingPunct="1">
                        <a:lnSpc>
                          <a:spcPct val="100000"/>
                        </a:lnSpc>
                        <a:spcBef>
                          <a:spcPts val="1000"/>
                        </a:spcBef>
                        <a:buFont typeface="Arial" panose="020B0604020202020204" pitchFamily="34" charset="0"/>
                        <a:buNone/>
                      </a:pPr>
                      <a:endParaRPr lang="it-IT" sz="1400" kern="1200" spc="50" baseline="0">
                        <a:solidFill>
                          <a:schemeClr val="tx1">
                            <a:lumMod val="75000"/>
                            <a:lumOff val="25000"/>
                          </a:schemeClr>
                        </a:solidFill>
                        <a:latin typeface="+mn-lt"/>
                        <a:ea typeface="+mn-ea"/>
                        <a:cs typeface="+mn-cs"/>
                      </a:endParaRPr>
                    </a:p>
                  </a:txBody>
                  <a:tcPr marL="9298" marR="9298" marT="9298" marB="0" anchor="b"/>
                </a:tc>
                <a:tc>
                  <a:txBody>
                    <a:bodyPr/>
                    <a:lstStyle/>
                    <a:p>
                      <a:pPr marL="0" indent="0" algn="just" defTabSz="914400" rtl="0" eaLnBrk="1" fontAlgn="b" latinLnBrk="0" hangingPunct="1">
                        <a:lnSpc>
                          <a:spcPct val="100000"/>
                        </a:lnSpc>
                        <a:spcBef>
                          <a:spcPts val="1000"/>
                        </a:spcBef>
                        <a:buFont typeface="Arial" panose="020B0604020202020204" pitchFamily="34" charset="0"/>
                        <a:buNone/>
                      </a:pPr>
                      <a:r>
                        <a:rPr lang="it-IT" sz="1400" kern="1200" spc="50" baseline="0" dirty="0">
                          <a:solidFill>
                            <a:schemeClr val="tx1">
                              <a:lumMod val="75000"/>
                              <a:lumOff val="25000"/>
                            </a:schemeClr>
                          </a:solidFill>
                          <a:latin typeface="+mn-lt"/>
                          <a:ea typeface="+mn-ea"/>
                          <a:cs typeface="+mn-cs"/>
                        </a:rPr>
                        <a:t>Potenziare gli </a:t>
                      </a:r>
                      <a:r>
                        <a:rPr lang="it-IT" sz="1400" b="1" kern="1200" spc="50" baseline="0" dirty="0">
                          <a:solidFill>
                            <a:schemeClr val="tx1">
                              <a:lumMod val="75000"/>
                              <a:lumOff val="25000"/>
                            </a:schemeClr>
                          </a:solidFill>
                          <a:latin typeface="+mn-lt"/>
                          <a:ea typeface="+mn-ea"/>
                          <a:cs typeface="+mn-cs"/>
                        </a:rPr>
                        <a:t>incentivi per le sedi disagiate e per le applicazioni distrettuali ed extra-distrettuali</a:t>
                      </a:r>
                    </a:p>
                  </a:txBody>
                  <a:tcPr marL="9298" marR="9298" marT="9298" marB="0" anchor="b"/>
                </a:tc>
                <a:extLst>
                  <a:ext uri="{0D108BD9-81ED-4DB2-BD59-A6C34878D82A}">
                    <a16:rowId xmlns:a16="http://schemas.microsoft.com/office/drawing/2014/main" val="1446905998"/>
                  </a:ext>
                </a:extLst>
              </a:tr>
              <a:tr h="557864">
                <a:tc>
                  <a:txBody>
                    <a:bodyPr/>
                    <a:lstStyle/>
                    <a:p>
                      <a:pPr marL="0" indent="0" algn="l" defTabSz="914400" rtl="0" eaLnBrk="1" fontAlgn="b" latinLnBrk="0" hangingPunct="1">
                        <a:lnSpc>
                          <a:spcPct val="100000"/>
                        </a:lnSpc>
                        <a:spcBef>
                          <a:spcPts val="1000"/>
                        </a:spcBef>
                        <a:buFont typeface="Arial" panose="020B0604020202020204" pitchFamily="34" charset="0"/>
                        <a:buNone/>
                      </a:pPr>
                      <a:endParaRPr lang="it-IT" sz="1400" kern="1200" spc="50" baseline="0" dirty="0">
                        <a:solidFill>
                          <a:schemeClr val="tx1">
                            <a:lumMod val="75000"/>
                            <a:lumOff val="25000"/>
                          </a:schemeClr>
                        </a:solidFill>
                        <a:latin typeface="+mn-lt"/>
                        <a:ea typeface="+mn-ea"/>
                        <a:cs typeface="+mn-cs"/>
                      </a:endParaRPr>
                    </a:p>
                  </a:txBody>
                  <a:tcPr marL="9298" marR="9298" marT="9298" marB="0" anchor="b"/>
                </a:tc>
                <a:tc>
                  <a:txBody>
                    <a:bodyPr/>
                    <a:lstStyle/>
                    <a:p>
                      <a:pPr marL="0" indent="0" algn="l" defTabSz="914400" rtl="0" eaLnBrk="1" fontAlgn="b" latinLnBrk="0" hangingPunct="1">
                        <a:lnSpc>
                          <a:spcPct val="100000"/>
                        </a:lnSpc>
                        <a:spcBef>
                          <a:spcPts val="1000"/>
                        </a:spcBef>
                        <a:buFont typeface="Arial" panose="020B0604020202020204" pitchFamily="34" charset="0"/>
                        <a:buNone/>
                      </a:pPr>
                      <a:r>
                        <a:rPr lang="it-IT" sz="1400" kern="1200" spc="50" baseline="0" dirty="0">
                          <a:solidFill>
                            <a:schemeClr val="tx1">
                              <a:lumMod val="75000"/>
                              <a:lumOff val="25000"/>
                            </a:schemeClr>
                          </a:solidFill>
                          <a:latin typeface="+mn-lt"/>
                          <a:ea typeface="+mn-ea"/>
                          <a:cs typeface="+mn-cs"/>
                        </a:rPr>
                        <a:t>Rivedere i criteri di individuazione delle </a:t>
                      </a:r>
                      <a:r>
                        <a:rPr lang="it-IT" sz="1400" b="1" kern="1200" spc="50" baseline="0" dirty="0">
                          <a:solidFill>
                            <a:schemeClr val="tx1">
                              <a:lumMod val="75000"/>
                              <a:lumOff val="25000"/>
                            </a:schemeClr>
                          </a:solidFill>
                          <a:latin typeface="+mn-lt"/>
                          <a:ea typeface="+mn-ea"/>
                          <a:cs typeface="+mn-cs"/>
                        </a:rPr>
                        <a:t>sedi disagiate</a:t>
                      </a:r>
                    </a:p>
                  </a:txBody>
                  <a:tcPr marL="9298" marR="9298" marT="9298" marB="0" anchor="b"/>
                </a:tc>
                <a:extLst>
                  <a:ext uri="{0D108BD9-81ED-4DB2-BD59-A6C34878D82A}">
                    <a16:rowId xmlns:a16="http://schemas.microsoft.com/office/drawing/2014/main" val="2542693375"/>
                  </a:ext>
                </a:extLst>
              </a:tr>
            </a:tbl>
          </a:graphicData>
        </a:graphic>
      </p:graphicFrame>
      <p:sp>
        <p:nvSpPr>
          <p:cNvPr id="24" name="Segnaposto contenuto 23">
            <a:extLst>
              <a:ext uri="{FF2B5EF4-FFF2-40B4-BE49-F238E27FC236}">
                <a16:creationId xmlns:a16="http://schemas.microsoft.com/office/drawing/2014/main" id="{BC16103C-B425-45B8-8AE7-41153F749FF6}"/>
              </a:ext>
            </a:extLst>
          </p:cNvPr>
          <p:cNvSpPr>
            <a:spLocks noGrp="1"/>
          </p:cNvSpPr>
          <p:nvPr>
            <p:ph sz="half" idx="2"/>
          </p:nvPr>
        </p:nvSpPr>
        <p:spPr>
          <a:xfrm>
            <a:off x="89006" y="4398883"/>
            <a:ext cx="3127800" cy="1575789"/>
          </a:xfrm>
        </p:spPr>
        <p:txBody>
          <a:bodyPr>
            <a:normAutofit fontScale="85000" lnSpcReduction="20000"/>
          </a:bodyPr>
          <a:lstStyle/>
          <a:p>
            <a:r>
              <a:rPr lang="it-IT" sz="2400" cap="all" dirty="0"/>
              <a:t>Affrontare le emergenze rendere più efficiente la risposta di giustizia</a:t>
            </a:r>
          </a:p>
        </p:txBody>
      </p:sp>
      <p:pic>
        <p:nvPicPr>
          <p:cNvPr id="7" name="Immagine 6">
            <a:extLst>
              <a:ext uri="{FF2B5EF4-FFF2-40B4-BE49-F238E27FC236}">
                <a16:creationId xmlns:a16="http://schemas.microsoft.com/office/drawing/2014/main" id="{3BA4E5B0-167C-4B56-902B-A5728642EA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spTree>
    <p:extLst>
      <p:ext uri="{BB962C8B-B14F-4D97-AF65-F5344CB8AC3E}">
        <p14:creationId xmlns:p14="http://schemas.microsoft.com/office/powerpoint/2010/main" val="2121178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data 8">
            <a:extLst>
              <a:ext uri="{FF2B5EF4-FFF2-40B4-BE49-F238E27FC236}">
                <a16:creationId xmlns:a16="http://schemas.microsoft.com/office/drawing/2014/main" id="{7B78F7A0-88C5-4940-B21C-099F472F39F9}"/>
              </a:ext>
            </a:extLst>
          </p:cNvPr>
          <p:cNvSpPr>
            <a:spLocks noGrp="1"/>
          </p:cNvSpPr>
          <p:nvPr>
            <p:ph type="dt" sz="half" idx="10"/>
          </p:nvPr>
        </p:nvSpPr>
        <p:spPr>
          <a:xfrm>
            <a:off x="362741" y="6311962"/>
            <a:ext cx="2743200" cy="365125"/>
          </a:xfrm>
        </p:spPr>
        <p:txBody>
          <a:bodyPr rtlCol="0"/>
          <a:lstStyle/>
          <a:p>
            <a:pPr rtl="0"/>
            <a:r>
              <a:rPr lang="it-IT" dirty="0"/>
              <a:t>02/2022</a:t>
            </a:r>
          </a:p>
        </p:txBody>
      </p:sp>
      <p:sp>
        <p:nvSpPr>
          <p:cNvPr id="10" name="Segnaposto piè di pagina 9">
            <a:extLst>
              <a:ext uri="{FF2B5EF4-FFF2-40B4-BE49-F238E27FC236}">
                <a16:creationId xmlns:a16="http://schemas.microsoft.com/office/drawing/2014/main" id="{D2186069-FC8E-433D-9BB4-942220CE8CFB}"/>
              </a:ext>
            </a:extLst>
          </p:cNvPr>
          <p:cNvSpPr>
            <a:spLocks noGrp="1"/>
          </p:cNvSpPr>
          <p:nvPr>
            <p:ph type="ftr" sz="quarter" idx="11"/>
          </p:nvPr>
        </p:nvSpPr>
        <p:spPr>
          <a:xfrm>
            <a:off x="3836875" y="6383209"/>
            <a:ext cx="4114800" cy="365125"/>
          </a:xfrm>
        </p:spPr>
        <p:txBody>
          <a:bodyPr rtlCol="0"/>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BAD5B6F4-0A90-447A-A1AE-D75C934B6B29}"/>
              </a:ext>
            </a:extLst>
          </p:cNvPr>
          <p:cNvSpPr>
            <a:spLocks noGrp="1"/>
          </p:cNvSpPr>
          <p:nvPr>
            <p:ph type="sldNum" sz="quarter" idx="12"/>
          </p:nvPr>
        </p:nvSpPr>
        <p:spPr>
          <a:xfrm>
            <a:off x="8408875" y="6408609"/>
            <a:ext cx="2743200" cy="365125"/>
          </a:xfrm>
        </p:spPr>
        <p:txBody>
          <a:bodyPr rtlCol="0"/>
          <a:lstStyle/>
          <a:p>
            <a:pPr rtl="0"/>
            <a:fld id="{B5CEABB6-07DC-46E8-9B57-56EC44A396E5}" type="slidenum">
              <a:rPr lang="it-IT" smtClean="0"/>
              <a:pPr rtl="0"/>
              <a:t>15</a:t>
            </a:fld>
            <a:endParaRPr lang="it-IT" dirty="0"/>
          </a:p>
        </p:txBody>
      </p:sp>
      <p:sp>
        <p:nvSpPr>
          <p:cNvPr id="24" name="Segnaposto contenuto 23">
            <a:extLst>
              <a:ext uri="{FF2B5EF4-FFF2-40B4-BE49-F238E27FC236}">
                <a16:creationId xmlns:a16="http://schemas.microsoft.com/office/drawing/2014/main" id="{BC16103C-B425-45B8-8AE7-41153F749FF6}"/>
              </a:ext>
            </a:extLst>
          </p:cNvPr>
          <p:cNvSpPr>
            <a:spLocks noGrp="1"/>
          </p:cNvSpPr>
          <p:nvPr>
            <p:ph sz="half" idx="2"/>
          </p:nvPr>
        </p:nvSpPr>
        <p:spPr>
          <a:xfrm>
            <a:off x="52137" y="4577379"/>
            <a:ext cx="3364408" cy="1575789"/>
          </a:xfrm>
        </p:spPr>
        <p:txBody>
          <a:bodyPr>
            <a:normAutofit/>
          </a:bodyPr>
          <a:lstStyle/>
          <a:p>
            <a:r>
              <a:rPr lang="it-IT" sz="2400" cap="all" dirty="0"/>
              <a:t>QUALIFICARE</a:t>
            </a:r>
            <a:br>
              <a:rPr lang="it-IT" sz="2400" cap="all" dirty="0"/>
            </a:br>
            <a:r>
              <a:rPr lang="it-IT" sz="2400" cap="all" dirty="0"/>
              <a:t>I SERVIZI E</a:t>
            </a:r>
            <a:br>
              <a:rPr lang="it-IT" sz="2400" cap="all" dirty="0"/>
            </a:br>
            <a:r>
              <a:rPr lang="it-IT" sz="2400" cap="all" dirty="0"/>
              <a:t>I LUOGHI DI</a:t>
            </a:r>
            <a:br>
              <a:rPr lang="it-IT" sz="2400" cap="all" dirty="0"/>
            </a:br>
            <a:r>
              <a:rPr lang="it-IT" sz="2400" cap="all" dirty="0"/>
              <a:t>SERVIZIO</a:t>
            </a:r>
          </a:p>
        </p:txBody>
      </p:sp>
      <p:graphicFrame>
        <p:nvGraphicFramePr>
          <p:cNvPr id="3" name="Tabella 2">
            <a:extLst>
              <a:ext uri="{FF2B5EF4-FFF2-40B4-BE49-F238E27FC236}">
                <a16:creationId xmlns:a16="http://schemas.microsoft.com/office/drawing/2014/main" id="{28D79A6A-2F8E-4731-8AF0-FC317F6043DB}"/>
              </a:ext>
            </a:extLst>
          </p:cNvPr>
          <p:cNvGraphicFramePr>
            <a:graphicFrameLocks noGrp="1"/>
          </p:cNvGraphicFramePr>
          <p:nvPr>
            <p:extLst>
              <p:ext uri="{D42A27DB-BD31-4B8C-83A1-F6EECF244321}">
                <p14:modId xmlns:p14="http://schemas.microsoft.com/office/powerpoint/2010/main" val="2756431846"/>
              </p:ext>
            </p:extLst>
          </p:nvPr>
        </p:nvGraphicFramePr>
        <p:xfrm>
          <a:off x="3581400" y="642914"/>
          <a:ext cx="3777399" cy="5485482"/>
        </p:xfrm>
        <a:graphic>
          <a:graphicData uri="http://schemas.openxmlformats.org/drawingml/2006/table">
            <a:tbl>
              <a:tblPr>
                <a:tableStyleId>{5C22544A-7EE6-4342-B048-85BDC9FD1C3A}</a:tableStyleId>
              </a:tblPr>
              <a:tblGrid>
                <a:gridCol w="3777399">
                  <a:extLst>
                    <a:ext uri="{9D8B030D-6E8A-4147-A177-3AD203B41FA5}">
                      <a16:colId xmlns:a16="http://schemas.microsoft.com/office/drawing/2014/main" val="3306691887"/>
                    </a:ext>
                  </a:extLst>
                </a:gridCol>
              </a:tblGrid>
              <a:tr h="417004">
                <a:tc>
                  <a:txBody>
                    <a:bodyPr/>
                    <a:lstStyle/>
                    <a:p>
                      <a:pPr algn="ctr" fontAlgn="ctr"/>
                      <a:r>
                        <a:rPr lang="it-IT" sz="1800" b="1" u="none" strike="noStrike" dirty="0">
                          <a:effectLst/>
                        </a:rPr>
                        <a:t>Qualificare i servizi</a:t>
                      </a:r>
                      <a:endParaRPr lang="it-IT" sz="18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712466074"/>
                  </a:ext>
                </a:extLst>
              </a:tr>
              <a:tr h="947989">
                <a:tc>
                  <a:txBody>
                    <a:bodyPr/>
                    <a:lstStyle/>
                    <a:p>
                      <a:pPr algn="l" fontAlgn="ctr"/>
                      <a:r>
                        <a:rPr lang="it-IT" sz="1400" u="none" strike="noStrike" dirty="0">
                          <a:effectLst/>
                        </a:rPr>
                        <a:t>Sviluppare sistemi di gestione dei servizi rivolti ai cittadini e realizzare </a:t>
                      </a:r>
                      <a:r>
                        <a:rPr lang="it-IT" sz="1400" b="1" u="none" strike="noStrike" dirty="0">
                          <a:effectLst/>
                        </a:rPr>
                        <a:t>sportelli polifunzionali di accoglienza e supporto</a:t>
                      </a:r>
                      <a:endParaRPr lang="it-IT"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757280027"/>
                  </a:ext>
                </a:extLst>
              </a:tr>
              <a:tr h="910564">
                <a:tc>
                  <a:txBody>
                    <a:bodyPr/>
                    <a:lstStyle/>
                    <a:p>
                      <a:pPr algn="l" fontAlgn="ctr"/>
                      <a:r>
                        <a:rPr lang="it-IT" sz="1400" u="none" strike="noStrike" dirty="0">
                          <a:effectLst/>
                        </a:rPr>
                        <a:t>Sviluppare </a:t>
                      </a:r>
                      <a:r>
                        <a:rPr lang="it-IT" sz="1400" b="1" u="none" strike="noStrike" dirty="0">
                          <a:effectLst/>
                        </a:rPr>
                        <a:t>portali web informativi</a:t>
                      </a:r>
                      <a:r>
                        <a:rPr lang="it-IT" sz="1400" u="none" strike="noStrike" dirty="0">
                          <a:effectLst/>
                        </a:rPr>
                        <a:t>, di assistenza e di erogazione di servizi online</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45162881"/>
                  </a:ext>
                </a:extLst>
              </a:tr>
              <a:tr h="1882077">
                <a:tc>
                  <a:txBody>
                    <a:bodyPr/>
                    <a:lstStyle/>
                    <a:p>
                      <a:pPr algn="just" fontAlgn="ctr"/>
                      <a:r>
                        <a:rPr lang="it-IT" sz="1400" u="none" strike="noStrike" dirty="0">
                          <a:effectLst/>
                        </a:rPr>
                        <a:t>Realizzare il cd. "</a:t>
                      </a:r>
                      <a:r>
                        <a:rPr lang="it-IT" sz="1400" b="1" u="none" strike="noStrike" dirty="0">
                          <a:effectLst/>
                        </a:rPr>
                        <a:t>Tribunale Smart</a:t>
                      </a:r>
                      <a:r>
                        <a:rPr lang="it-IT" sz="1400" u="none" strike="noStrike" dirty="0">
                          <a:effectLst/>
                        </a:rPr>
                        <a:t>" </a:t>
                      </a:r>
                      <a:br>
                        <a:rPr lang="it-IT" sz="1400" u="none" strike="noStrike" dirty="0">
                          <a:effectLst/>
                        </a:rPr>
                      </a:br>
                      <a:r>
                        <a:rPr lang="it-IT" sz="1400" u="none" strike="noStrike" dirty="0">
                          <a:effectLst/>
                        </a:rPr>
                        <a:t>(sportello virtuale, sistemi elettronici di orientamento, strumenti di chiamata elettronica delle cause e soluzioni per la notifica dello stato delle  udienze, sistemi di udienza virtuale, smart building)</a:t>
                      </a:r>
                    </a:p>
                    <a:p>
                      <a:pPr algn="l" fontAlgn="ctr"/>
                      <a:endParaRPr lang="it-IT" sz="1400" b="0" i="0" u="none" strike="noStrike" dirty="0">
                        <a:solidFill>
                          <a:srgbClr val="000000"/>
                        </a:solidFill>
                        <a:effectLst/>
                        <a:latin typeface="Calibri" panose="020F0502020204030204" pitchFamily="34" charset="0"/>
                      </a:endParaRPr>
                    </a:p>
                    <a:p>
                      <a:pPr algn="just" fontAlgn="ctr"/>
                      <a:r>
                        <a:rPr lang="it-IT" sz="1400" b="0" i="0" u="none" strike="noStrike" dirty="0">
                          <a:solidFill>
                            <a:srgbClr val="000000"/>
                          </a:solidFill>
                          <a:effectLst/>
                          <a:latin typeface="Calibri" panose="020F0502020204030204" pitchFamily="34" charset="0"/>
                        </a:rPr>
                        <a:t>Incentivare la diffusione degli </a:t>
                      </a:r>
                      <a:r>
                        <a:rPr lang="it-IT" sz="1400" b="1" i="0" u="none" strike="noStrike" dirty="0">
                          <a:solidFill>
                            <a:srgbClr val="000000"/>
                          </a:solidFill>
                          <a:effectLst/>
                          <a:latin typeface="Calibri" panose="020F0502020204030204" pitchFamily="34" charset="0"/>
                        </a:rPr>
                        <a:t>sportelli di prossimità </a:t>
                      </a:r>
                      <a:r>
                        <a:rPr lang="it-IT" sz="1400" b="0" i="0" u="none" strike="noStrike" dirty="0">
                          <a:solidFill>
                            <a:srgbClr val="000000"/>
                          </a:solidFill>
                          <a:effectLst/>
                          <a:latin typeface="Calibri" panose="020F0502020204030204" pitchFamily="34" charset="0"/>
                        </a:rPr>
                        <a:t>presso i comuni e le unioni di comuni con particolare riguardo alle aree territoriali più marginali ed interne</a:t>
                      </a:r>
                    </a:p>
                    <a:p>
                      <a:pPr algn="l" fontAlgn="ctr"/>
                      <a:endParaRPr lang="it-IT" sz="1400" b="0" i="0" u="none" strike="noStrike" dirty="0">
                        <a:solidFill>
                          <a:srgbClr val="000000"/>
                        </a:solidFill>
                        <a:effectLst/>
                        <a:latin typeface="Calibri" panose="020F0502020204030204" pitchFamily="34" charset="0"/>
                      </a:endParaRPr>
                    </a:p>
                    <a:p>
                      <a:pPr algn="l" fontAlgn="ctr"/>
                      <a:r>
                        <a:rPr lang="it-IT" sz="1400" b="0" i="0" u="none" strike="noStrike" dirty="0">
                          <a:solidFill>
                            <a:srgbClr val="000000"/>
                          </a:solidFill>
                          <a:effectLst/>
                          <a:latin typeface="Calibri" panose="020F0502020204030204" pitchFamily="34" charset="0"/>
                        </a:rPr>
                        <a:t>Attivare tavoli di </a:t>
                      </a:r>
                      <a:r>
                        <a:rPr lang="it-IT" sz="1400" b="1" i="0" u="none" strike="noStrike" dirty="0">
                          <a:solidFill>
                            <a:srgbClr val="000000"/>
                          </a:solidFill>
                          <a:effectLst/>
                          <a:latin typeface="Calibri" panose="020F0502020204030204" pitchFamily="34" charset="0"/>
                        </a:rPr>
                        <a:t>coordinamento inter-istituzionali </a:t>
                      </a:r>
                      <a:r>
                        <a:rPr lang="it-IT" sz="1400" b="0" i="0" u="none" strike="noStrike" dirty="0">
                          <a:solidFill>
                            <a:srgbClr val="000000"/>
                          </a:solidFill>
                          <a:effectLst/>
                          <a:latin typeface="Calibri" panose="020F0502020204030204" pitchFamily="34" charset="0"/>
                        </a:rPr>
                        <a:t>con la P.A. locali e le articolazioni territoriali di quelle nazionali.</a:t>
                      </a:r>
                    </a:p>
                  </a:txBody>
                  <a:tcPr marL="9525" marR="9525" marT="9525" marB="0" anchor="ctr"/>
                </a:tc>
                <a:extLst>
                  <a:ext uri="{0D108BD9-81ED-4DB2-BD59-A6C34878D82A}">
                    <a16:rowId xmlns:a16="http://schemas.microsoft.com/office/drawing/2014/main" val="1116432822"/>
                  </a:ext>
                </a:extLst>
              </a:tr>
            </a:tbl>
          </a:graphicData>
        </a:graphic>
      </p:graphicFrame>
      <p:graphicFrame>
        <p:nvGraphicFramePr>
          <p:cNvPr id="4" name="Tabella 3">
            <a:extLst>
              <a:ext uri="{FF2B5EF4-FFF2-40B4-BE49-F238E27FC236}">
                <a16:creationId xmlns:a16="http://schemas.microsoft.com/office/drawing/2014/main" id="{6FF3F919-AE0A-4014-A462-813BE59145D6}"/>
              </a:ext>
            </a:extLst>
          </p:cNvPr>
          <p:cNvGraphicFramePr>
            <a:graphicFrameLocks noGrp="1"/>
          </p:cNvGraphicFramePr>
          <p:nvPr>
            <p:extLst>
              <p:ext uri="{D42A27DB-BD31-4B8C-83A1-F6EECF244321}">
                <p14:modId xmlns:p14="http://schemas.microsoft.com/office/powerpoint/2010/main" val="3632380604"/>
              </p:ext>
            </p:extLst>
          </p:nvPr>
        </p:nvGraphicFramePr>
        <p:xfrm>
          <a:off x="7688510" y="667686"/>
          <a:ext cx="3864989" cy="4978581"/>
        </p:xfrm>
        <a:graphic>
          <a:graphicData uri="http://schemas.openxmlformats.org/drawingml/2006/table">
            <a:tbl>
              <a:tblPr>
                <a:tableStyleId>{5C22544A-7EE6-4342-B048-85BDC9FD1C3A}</a:tableStyleId>
              </a:tblPr>
              <a:tblGrid>
                <a:gridCol w="3864989">
                  <a:extLst>
                    <a:ext uri="{9D8B030D-6E8A-4147-A177-3AD203B41FA5}">
                      <a16:colId xmlns:a16="http://schemas.microsoft.com/office/drawing/2014/main" val="434762698"/>
                    </a:ext>
                  </a:extLst>
                </a:gridCol>
              </a:tblGrid>
              <a:tr h="305929">
                <a:tc>
                  <a:txBody>
                    <a:bodyPr/>
                    <a:lstStyle/>
                    <a:p>
                      <a:pPr algn="ctr" fontAlgn="ctr"/>
                      <a:r>
                        <a:rPr lang="it-IT" sz="1800" b="1" u="none" strike="noStrike" dirty="0">
                          <a:effectLst/>
                        </a:rPr>
                        <a:t>Qualificare i luoghi di servizio</a:t>
                      </a:r>
                      <a:endParaRPr lang="it-IT" sz="18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3576595132"/>
                  </a:ext>
                </a:extLst>
              </a:tr>
              <a:tr h="683242">
                <a:tc>
                  <a:txBody>
                    <a:bodyPr/>
                    <a:lstStyle/>
                    <a:p>
                      <a:pPr algn="just" fontAlgn="ctr"/>
                      <a:r>
                        <a:rPr lang="it-IT" sz="1400" u="none" strike="noStrike" dirty="0">
                          <a:effectLst/>
                        </a:rPr>
                        <a:t>Revisionare o adeguare gli </a:t>
                      </a:r>
                      <a:r>
                        <a:rPr lang="it-IT" sz="1400" b="1" u="none" strike="noStrike" dirty="0">
                          <a:effectLst/>
                        </a:rPr>
                        <a:t>impianti di riscaldamento e raffrescamento</a:t>
                      </a:r>
                      <a:endParaRPr lang="it-IT" sz="14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3558446527"/>
                  </a:ext>
                </a:extLst>
              </a:tr>
              <a:tr h="428301">
                <a:tc>
                  <a:txBody>
                    <a:bodyPr/>
                    <a:lstStyle/>
                    <a:p>
                      <a:pPr algn="l" fontAlgn="ctr"/>
                      <a:r>
                        <a:rPr lang="it-IT" sz="1400" u="none" strike="noStrike" dirty="0">
                          <a:effectLst/>
                        </a:rPr>
                        <a:t>Intervenire sulla </a:t>
                      </a:r>
                      <a:r>
                        <a:rPr lang="it-IT" sz="1400" b="1" u="none" strike="noStrike" dirty="0">
                          <a:effectLst/>
                        </a:rPr>
                        <a:t>vulnerabilità sismica</a:t>
                      </a:r>
                      <a:endParaRPr lang="it-IT" sz="14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1547254196"/>
                  </a:ext>
                </a:extLst>
              </a:tr>
              <a:tr h="632253">
                <a:tc>
                  <a:txBody>
                    <a:bodyPr/>
                    <a:lstStyle/>
                    <a:p>
                      <a:pPr algn="l" fontAlgn="ctr"/>
                      <a:r>
                        <a:rPr lang="it-IT" sz="1400" u="none" strike="noStrike" dirty="0">
                          <a:effectLst/>
                        </a:rPr>
                        <a:t>Realizzare </a:t>
                      </a:r>
                      <a:r>
                        <a:rPr lang="it-IT" sz="1400" b="1" u="none" strike="noStrike" dirty="0">
                          <a:effectLst/>
                        </a:rPr>
                        <a:t>aule per ascolto protetto dei minori e in generale dei soggetti fragili</a:t>
                      </a:r>
                      <a:endParaRPr lang="it-IT" sz="14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3659706771"/>
                  </a:ext>
                </a:extLst>
              </a:tr>
              <a:tr h="581265">
                <a:tc>
                  <a:txBody>
                    <a:bodyPr/>
                    <a:lstStyle/>
                    <a:p>
                      <a:pPr algn="l" fontAlgn="ctr"/>
                      <a:r>
                        <a:rPr lang="it-IT" sz="1400" u="none" strike="noStrike" dirty="0">
                          <a:effectLst/>
                        </a:rPr>
                        <a:t>Realizzare </a:t>
                      </a:r>
                      <a:r>
                        <a:rPr lang="it-IT" sz="1400" b="1" u="none" strike="noStrike" dirty="0">
                          <a:effectLst/>
                        </a:rPr>
                        <a:t>presidi sanitari di primo soccorso </a:t>
                      </a:r>
                      <a:r>
                        <a:rPr lang="it-IT" sz="1400" u="none" strike="noStrike" dirty="0">
                          <a:effectLst/>
                        </a:rPr>
                        <a:t>ed installare </a:t>
                      </a:r>
                      <a:r>
                        <a:rPr lang="it-IT" sz="1400" b="1" u="none" strike="noStrike" dirty="0">
                          <a:effectLst/>
                        </a:rPr>
                        <a:t>defibrillatori</a:t>
                      </a:r>
                      <a:endParaRPr lang="it-IT" sz="14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1615656730"/>
                  </a:ext>
                </a:extLst>
              </a:tr>
              <a:tr h="489486">
                <a:tc>
                  <a:txBody>
                    <a:bodyPr/>
                    <a:lstStyle/>
                    <a:p>
                      <a:pPr algn="l" fontAlgn="ctr"/>
                      <a:r>
                        <a:rPr lang="it-IT" sz="1400" u="none" strike="noStrike" dirty="0">
                          <a:effectLst/>
                        </a:rPr>
                        <a:t>Realizzare </a:t>
                      </a:r>
                      <a:r>
                        <a:rPr lang="it-IT" sz="1400" b="1" u="none" strike="noStrike" dirty="0">
                          <a:effectLst/>
                        </a:rPr>
                        <a:t>servizi di nursery</a:t>
                      </a:r>
                      <a:endParaRPr lang="it-IT" sz="14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3268097170"/>
                  </a:ext>
                </a:extLst>
              </a:tr>
              <a:tr h="367115">
                <a:tc>
                  <a:txBody>
                    <a:bodyPr/>
                    <a:lstStyle/>
                    <a:p>
                      <a:pPr algn="l" fontAlgn="ctr"/>
                      <a:r>
                        <a:rPr lang="it-IT" sz="1400" u="none" strike="noStrike" dirty="0">
                          <a:effectLst/>
                        </a:rPr>
                        <a:t>Realizzare </a:t>
                      </a:r>
                      <a:r>
                        <a:rPr lang="it-IT" sz="1400" b="1" u="none" strike="noStrike" dirty="0">
                          <a:effectLst/>
                        </a:rPr>
                        <a:t>locali</a:t>
                      </a:r>
                      <a:r>
                        <a:rPr lang="it-IT" sz="1400" b="1" u="none" strike="noStrike" baseline="0" dirty="0">
                          <a:effectLst/>
                        </a:rPr>
                        <a:t> </a:t>
                      </a:r>
                      <a:r>
                        <a:rPr lang="it-IT" sz="1400" b="1" u="none" strike="noStrike" dirty="0">
                          <a:effectLst/>
                        </a:rPr>
                        <a:t>per visite mediche</a:t>
                      </a:r>
                      <a:endParaRPr lang="it-IT" sz="14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798327398"/>
                  </a:ext>
                </a:extLst>
              </a:tr>
              <a:tr h="879131">
                <a:tc>
                  <a:txBody>
                    <a:bodyPr/>
                    <a:lstStyle/>
                    <a:p>
                      <a:pPr algn="l" fontAlgn="ctr"/>
                      <a:r>
                        <a:rPr lang="it-IT" sz="1400" u="none" strike="noStrike" dirty="0">
                          <a:effectLst/>
                        </a:rPr>
                        <a:t>Potenziare il </a:t>
                      </a:r>
                      <a:r>
                        <a:rPr lang="it-IT" sz="1400" b="1" u="none" strike="noStrike" dirty="0">
                          <a:effectLst/>
                        </a:rPr>
                        <a:t>personale a supporto della gestione dell'edilizia giudiziaria</a:t>
                      </a:r>
                      <a:endParaRPr lang="it-IT" sz="1400" b="1" i="0" u="none" strike="noStrike" dirty="0">
                        <a:solidFill>
                          <a:srgbClr val="000000"/>
                        </a:solidFill>
                        <a:effectLst/>
                        <a:latin typeface="Calibri Light" panose="020F0302020204030204" pitchFamily="34" charset="0"/>
                      </a:endParaRPr>
                    </a:p>
                  </a:txBody>
                  <a:tcPr marL="8773" marR="8773" marT="8773" marB="0" anchor="ctr"/>
                </a:tc>
                <a:extLst>
                  <a:ext uri="{0D108BD9-81ED-4DB2-BD59-A6C34878D82A}">
                    <a16:rowId xmlns:a16="http://schemas.microsoft.com/office/drawing/2014/main" val="3854076767"/>
                  </a:ext>
                </a:extLst>
              </a:tr>
              <a:tr h="611859">
                <a:tc>
                  <a:txBody>
                    <a:bodyPr/>
                    <a:lstStyle/>
                    <a:p>
                      <a:pPr algn="l" fontAlgn="ctr"/>
                      <a:r>
                        <a:rPr lang="it-IT" sz="1400" u="none" strike="noStrike" dirty="0">
                          <a:effectLst/>
                        </a:rPr>
                        <a:t>Realizzare </a:t>
                      </a:r>
                      <a:r>
                        <a:rPr lang="it-IT" sz="1400" b="1" u="none" strike="noStrike" dirty="0">
                          <a:effectLst/>
                        </a:rPr>
                        <a:t>un sistema informatizzato di gestione degli immobili (BIM)</a:t>
                      </a:r>
                      <a:endParaRPr lang="it-IT" sz="1400" b="1" i="0" u="none" strike="noStrike" dirty="0">
                        <a:solidFill>
                          <a:srgbClr val="000000"/>
                        </a:solidFill>
                        <a:effectLst/>
                        <a:latin typeface="Calibri" panose="020F0502020204030204" pitchFamily="34" charset="0"/>
                      </a:endParaRPr>
                    </a:p>
                  </a:txBody>
                  <a:tcPr marL="8773" marR="8773" marT="8773" marB="0" anchor="ctr"/>
                </a:tc>
                <a:extLst>
                  <a:ext uri="{0D108BD9-81ED-4DB2-BD59-A6C34878D82A}">
                    <a16:rowId xmlns:a16="http://schemas.microsoft.com/office/drawing/2014/main" val="726127799"/>
                  </a:ext>
                </a:extLst>
              </a:tr>
            </a:tbl>
          </a:graphicData>
        </a:graphic>
      </p:graphicFrame>
      <p:pic>
        <p:nvPicPr>
          <p:cNvPr id="8" name="Immagine 7">
            <a:extLst>
              <a:ext uri="{FF2B5EF4-FFF2-40B4-BE49-F238E27FC236}">
                <a16:creationId xmlns:a16="http://schemas.microsoft.com/office/drawing/2014/main" id="{90CFE459-E8D7-4B56-93AC-7D2121A198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08255" y="160350"/>
            <a:ext cx="495646" cy="565037"/>
          </a:xfrm>
          <a:prstGeom prst="rect">
            <a:avLst/>
          </a:prstGeom>
        </p:spPr>
      </p:pic>
    </p:spTree>
    <p:extLst>
      <p:ext uri="{BB962C8B-B14F-4D97-AF65-F5344CB8AC3E}">
        <p14:creationId xmlns:p14="http://schemas.microsoft.com/office/powerpoint/2010/main" val="2649573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3">
            <a:extLst>
              <a:ext uri="{FF2B5EF4-FFF2-40B4-BE49-F238E27FC236}">
                <a16:creationId xmlns:a16="http://schemas.microsoft.com/office/drawing/2014/main" id="{38A590CA-C887-485E-8211-45A569808AFE}"/>
              </a:ext>
            </a:extLst>
          </p:cNvPr>
          <p:cNvSpPr>
            <a:spLocks noGrp="1"/>
          </p:cNvSpPr>
          <p:nvPr>
            <p:ph sz="half" idx="2"/>
          </p:nvPr>
        </p:nvSpPr>
        <p:spPr>
          <a:xfrm>
            <a:off x="77245" y="4042461"/>
            <a:ext cx="3231563" cy="2104007"/>
          </a:xfrm>
        </p:spPr>
        <p:txBody>
          <a:bodyPr>
            <a:normAutofit fontScale="92500" lnSpcReduction="20000"/>
          </a:bodyPr>
          <a:lstStyle/>
          <a:p>
            <a:r>
              <a:rPr lang="it-IT" sz="2400" dirty="0"/>
              <a:t>SUPPORTARE E SEMPLIFICARE IL LAVORO DI MAGISTRATI, AVVOCATI E STRUTTURE AMMINISTRATIVE</a:t>
            </a:r>
          </a:p>
        </p:txBody>
      </p:sp>
      <p:sp>
        <p:nvSpPr>
          <p:cNvPr id="9" name="Segnaposto data 8">
            <a:extLst>
              <a:ext uri="{FF2B5EF4-FFF2-40B4-BE49-F238E27FC236}">
                <a16:creationId xmlns:a16="http://schemas.microsoft.com/office/drawing/2014/main" id="{E08A5D18-4815-4E45-B46F-1B204EA14F7B}"/>
              </a:ext>
            </a:extLst>
          </p:cNvPr>
          <p:cNvSpPr>
            <a:spLocks noGrp="1"/>
          </p:cNvSpPr>
          <p:nvPr>
            <p:ph type="dt" sz="half" idx="10"/>
          </p:nvPr>
        </p:nvSpPr>
        <p:spPr>
          <a:xfrm>
            <a:off x="321426" y="6356349"/>
            <a:ext cx="2743200" cy="365125"/>
          </a:xfrm>
        </p:spPr>
        <p:txBody>
          <a:bodyPr/>
          <a:lstStyle/>
          <a:p>
            <a:pPr rtl="0"/>
            <a:r>
              <a:rPr lang="it-IT" dirty="0"/>
              <a:t>02/2022</a:t>
            </a:r>
            <a:endParaRPr lang="it-IT" noProof="0" dirty="0"/>
          </a:p>
        </p:txBody>
      </p:sp>
      <p:sp>
        <p:nvSpPr>
          <p:cNvPr id="10" name="Segnaposto piè di pagina 9">
            <a:extLst>
              <a:ext uri="{FF2B5EF4-FFF2-40B4-BE49-F238E27FC236}">
                <a16:creationId xmlns:a16="http://schemas.microsoft.com/office/drawing/2014/main" id="{829D4DC4-1AE2-4557-9C3C-FD9DC184E06C}"/>
              </a:ext>
            </a:extLst>
          </p:cNvPr>
          <p:cNvSpPr>
            <a:spLocks noGrp="1"/>
          </p:cNvSpPr>
          <p:nvPr>
            <p:ph type="ftr" sz="quarter" idx="11"/>
          </p:nvPr>
        </p:nvSpPr>
        <p:spPr>
          <a:xfrm>
            <a:off x="4038600" y="6369050"/>
            <a:ext cx="4114800"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94515857-A4D5-409E-AE75-F4FB1A3460CD}"/>
              </a:ext>
            </a:extLst>
          </p:cNvPr>
          <p:cNvSpPr>
            <a:spLocks noGrp="1"/>
          </p:cNvSpPr>
          <p:nvPr>
            <p:ph type="sldNum" sz="quarter" idx="12"/>
          </p:nvPr>
        </p:nvSpPr>
        <p:spPr/>
        <p:txBody>
          <a:bodyPr/>
          <a:lstStyle/>
          <a:p>
            <a:pPr rtl="0"/>
            <a:fld id="{B5CEABB6-07DC-46E8-9B57-56EC44A396E5}" type="slidenum">
              <a:rPr lang="it-IT" noProof="0" smtClean="0"/>
              <a:t>16</a:t>
            </a:fld>
            <a:endParaRPr lang="it-IT" noProof="0"/>
          </a:p>
        </p:txBody>
      </p:sp>
      <p:graphicFrame>
        <p:nvGraphicFramePr>
          <p:cNvPr id="2" name="Tabella 1">
            <a:extLst>
              <a:ext uri="{FF2B5EF4-FFF2-40B4-BE49-F238E27FC236}">
                <a16:creationId xmlns:a16="http://schemas.microsoft.com/office/drawing/2014/main" id="{35BEA190-3515-4351-A800-9F629808F70E}"/>
              </a:ext>
            </a:extLst>
          </p:cNvPr>
          <p:cNvGraphicFramePr>
            <a:graphicFrameLocks noGrp="1"/>
          </p:cNvGraphicFramePr>
          <p:nvPr>
            <p:extLst>
              <p:ext uri="{D42A27DB-BD31-4B8C-83A1-F6EECF244321}">
                <p14:modId xmlns:p14="http://schemas.microsoft.com/office/powerpoint/2010/main" val="2145220852"/>
              </p:ext>
            </p:extLst>
          </p:nvPr>
        </p:nvGraphicFramePr>
        <p:xfrm>
          <a:off x="3770722" y="486266"/>
          <a:ext cx="7583078" cy="5588428"/>
        </p:xfrm>
        <a:graphic>
          <a:graphicData uri="http://schemas.openxmlformats.org/drawingml/2006/table">
            <a:tbl>
              <a:tblPr>
                <a:tableStyleId>{5C22544A-7EE6-4342-B048-85BDC9FD1C3A}</a:tableStyleId>
              </a:tblPr>
              <a:tblGrid>
                <a:gridCol w="3950878">
                  <a:extLst>
                    <a:ext uri="{9D8B030D-6E8A-4147-A177-3AD203B41FA5}">
                      <a16:colId xmlns:a16="http://schemas.microsoft.com/office/drawing/2014/main" val="3664030248"/>
                    </a:ext>
                  </a:extLst>
                </a:gridCol>
                <a:gridCol w="3632200">
                  <a:extLst>
                    <a:ext uri="{9D8B030D-6E8A-4147-A177-3AD203B41FA5}">
                      <a16:colId xmlns:a16="http://schemas.microsoft.com/office/drawing/2014/main" val="224896186"/>
                    </a:ext>
                  </a:extLst>
                </a:gridCol>
              </a:tblGrid>
              <a:tr h="512951">
                <a:tc>
                  <a:txBody>
                    <a:bodyPr/>
                    <a:lstStyle/>
                    <a:p>
                      <a:pPr algn="ctr" fontAlgn="ctr"/>
                      <a:r>
                        <a:rPr lang="it-IT" sz="1600" b="1" u="none" strike="noStrike" dirty="0">
                          <a:effectLst/>
                        </a:rPr>
                        <a:t>Supportare</a:t>
                      </a:r>
                      <a:endParaRPr lang="it-IT" sz="16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it-IT" sz="1600" b="1" u="none" strike="noStrike" dirty="0">
                          <a:effectLst/>
                        </a:rPr>
                        <a:t>Semplificare</a:t>
                      </a:r>
                      <a:endParaRPr lang="it-IT"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42946198"/>
                  </a:ext>
                </a:extLst>
              </a:tr>
              <a:tr h="753383">
                <a:tc>
                  <a:txBody>
                    <a:bodyPr/>
                    <a:lstStyle/>
                    <a:p>
                      <a:pPr algn="l" fontAlgn="ctr"/>
                      <a:r>
                        <a:rPr lang="it-IT" sz="1400" u="none" strike="noStrike" dirty="0">
                          <a:effectLst/>
                        </a:rPr>
                        <a:t>Costruire la </a:t>
                      </a:r>
                      <a:r>
                        <a:rPr lang="it-IT" sz="1400" b="1" u="none" strike="noStrike" dirty="0">
                          <a:effectLst/>
                        </a:rPr>
                        <a:t>Banca Dati Nazionale della Giurisprudenza di merito civile</a:t>
                      </a:r>
                      <a:endParaRPr lang="it-IT"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it-IT" sz="1400" b="1" u="none" strike="noStrike" dirty="0">
                          <a:effectLst/>
                        </a:rPr>
                        <a:t>Digitalizzare le procedure </a:t>
                      </a:r>
                      <a:r>
                        <a:rPr lang="it-IT" sz="1400" u="none" strike="noStrike" dirty="0">
                          <a:effectLst/>
                        </a:rPr>
                        <a:t>(assegnazione dei fascicoli, legge Pinto, patrocinio a spese dello Stato)</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707741426"/>
                  </a:ext>
                </a:extLst>
              </a:tr>
              <a:tr h="710239">
                <a:tc>
                  <a:txBody>
                    <a:bodyPr/>
                    <a:lstStyle/>
                    <a:p>
                      <a:pPr algn="l" fontAlgn="ctr"/>
                      <a:r>
                        <a:rPr lang="it-IT" sz="1400" u="none" strike="noStrike" dirty="0">
                          <a:effectLst/>
                        </a:rPr>
                        <a:t>Completare il </a:t>
                      </a:r>
                      <a:r>
                        <a:rPr lang="it-IT" sz="1400" b="1" u="none" strike="noStrike" dirty="0">
                          <a:effectLst/>
                        </a:rPr>
                        <a:t>PCT nelle procedure</a:t>
                      </a:r>
                      <a:br>
                        <a:rPr lang="it-IT" sz="1400" b="1" u="none" strike="noStrike" dirty="0">
                          <a:effectLst/>
                        </a:rPr>
                      </a:br>
                      <a:r>
                        <a:rPr lang="it-IT" sz="1400" b="1" u="none" strike="noStrike" dirty="0">
                          <a:effectLst/>
                        </a:rPr>
                        <a:t>fallimentari ed esecutive</a:t>
                      </a:r>
                      <a:endParaRPr lang="it-IT"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just" fontAlgn="ctr"/>
                      <a:r>
                        <a:rPr lang="it-IT" sz="1400" u="none" strike="noStrike" dirty="0">
                          <a:effectLst/>
                        </a:rPr>
                        <a:t>Potenziare </a:t>
                      </a:r>
                      <a:r>
                        <a:rPr lang="it-IT" sz="1400" b="1" u="none" strike="noStrike" dirty="0">
                          <a:effectLst/>
                        </a:rPr>
                        <a:t>l'interoperabilità con altre PPAA </a:t>
                      </a:r>
                      <a:r>
                        <a:rPr lang="it-IT" sz="1400" u="none" strike="noStrike" dirty="0">
                          <a:effectLst/>
                        </a:rPr>
                        <a:t>(Portale Vendite Pubbliche, Agenzia delle Entrate, Enti locali, Anagrafe nazionale, pubblici elenchi)</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435189222"/>
                  </a:ext>
                </a:extLst>
              </a:tr>
              <a:tr h="933833">
                <a:tc>
                  <a:txBody>
                    <a:bodyPr/>
                    <a:lstStyle/>
                    <a:p>
                      <a:pPr algn="l" fontAlgn="ctr"/>
                      <a:r>
                        <a:rPr lang="it-IT" sz="1400" u="none" strike="noStrike" dirty="0">
                          <a:effectLst/>
                        </a:rPr>
                        <a:t>Realizzare un  </a:t>
                      </a:r>
                      <a:r>
                        <a:rPr lang="it-IT" sz="1400" b="1" u="none" strike="noStrike" dirty="0">
                          <a:effectLst/>
                        </a:rPr>
                        <a:t>gestionale per i Consulenti Tecnici d’Ufficio (CTU)</a:t>
                      </a:r>
                      <a:endParaRPr lang="it-IT"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it-IT" sz="1400" u="none" strike="noStrike" dirty="0">
                          <a:effectLst/>
                        </a:rPr>
                        <a:t>Sviluppare nuove soluzioni per la </a:t>
                      </a:r>
                      <a:r>
                        <a:rPr lang="it-IT" sz="1400" b="1" u="none" strike="noStrike" dirty="0">
                          <a:effectLst/>
                        </a:rPr>
                        <a:t>gestione delle copie in formato digitale dei provvedimenti</a:t>
                      </a:r>
                      <a:endParaRPr lang="it-IT" sz="1400" b="1" i="0" u="none" strike="noStrike" dirty="0">
                        <a:solidFill>
                          <a:srgbClr val="000000"/>
                        </a:solidFill>
                        <a:effectLst/>
                        <a:latin typeface="Calibri Light" panose="020F0302020204030204" pitchFamily="34" charset="0"/>
                      </a:endParaRPr>
                    </a:p>
                  </a:txBody>
                  <a:tcPr marL="9525" marR="9525" marT="9525" marB="0" anchor="ctr"/>
                </a:tc>
                <a:extLst>
                  <a:ext uri="{0D108BD9-81ED-4DB2-BD59-A6C34878D82A}">
                    <a16:rowId xmlns:a16="http://schemas.microsoft.com/office/drawing/2014/main" val="1659535458"/>
                  </a:ext>
                </a:extLst>
              </a:tr>
              <a:tr h="946986">
                <a:tc>
                  <a:txBody>
                    <a:bodyPr/>
                    <a:lstStyle/>
                    <a:p>
                      <a:pPr algn="l" fontAlgn="ctr"/>
                      <a:r>
                        <a:rPr lang="it-IT" sz="1400" u="none" strike="noStrike" dirty="0">
                          <a:effectLst/>
                        </a:rPr>
                        <a:t>Modificare </a:t>
                      </a:r>
                      <a:r>
                        <a:rPr lang="it-IT" sz="1400" b="1" u="none" strike="noStrike" dirty="0">
                          <a:effectLst/>
                        </a:rPr>
                        <a:t>il codice di rito in materia di</a:t>
                      </a:r>
                      <a:br>
                        <a:rPr lang="it-IT" sz="1400" b="1" u="none" strike="noStrike" dirty="0">
                          <a:effectLst/>
                        </a:rPr>
                      </a:br>
                      <a:r>
                        <a:rPr lang="it-IT" sz="1400" b="1" u="none" strike="noStrike" dirty="0">
                          <a:effectLst/>
                        </a:rPr>
                        <a:t>ricorsi monitori</a:t>
                      </a:r>
                      <a:endParaRPr lang="it-IT"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just" fontAlgn="ctr"/>
                      <a:r>
                        <a:rPr lang="it-IT" sz="1400" u="none" strike="noStrike" dirty="0">
                          <a:effectLst/>
                        </a:rPr>
                        <a:t>Semplificare la </a:t>
                      </a:r>
                      <a:r>
                        <a:rPr lang="it-IT" sz="1400" b="1" u="none" strike="noStrike" dirty="0">
                          <a:effectLst/>
                        </a:rPr>
                        <a:t>gestione dei decreti ingiuntivi</a:t>
                      </a:r>
                      <a:r>
                        <a:rPr lang="it-IT" sz="1400" u="none" strike="noStrike" dirty="0">
                          <a:effectLst/>
                        </a:rPr>
                        <a:t>: servizi applicativi per l’emissione dei decreti ingiuntivi basati su fatture elettroniche, </a:t>
                      </a:r>
                      <a:endParaRPr lang="it-IT" sz="1400" b="0" i="0" u="none" strike="noStrike" dirty="0">
                        <a:solidFill>
                          <a:srgbClr val="000000"/>
                        </a:solidFill>
                        <a:effectLst/>
                        <a:latin typeface="Calibri Light" panose="020F0302020204030204" pitchFamily="34" charset="0"/>
                      </a:endParaRPr>
                    </a:p>
                  </a:txBody>
                  <a:tcPr marL="9525" marR="9525" marT="9525" marB="0" anchor="ctr"/>
                </a:tc>
                <a:extLst>
                  <a:ext uri="{0D108BD9-81ED-4DB2-BD59-A6C34878D82A}">
                    <a16:rowId xmlns:a16="http://schemas.microsoft.com/office/drawing/2014/main" val="4275866885"/>
                  </a:ext>
                </a:extLst>
              </a:tr>
              <a:tr h="789155">
                <a:tc>
                  <a:txBody>
                    <a:bodyPr/>
                    <a:lstStyle/>
                    <a:p>
                      <a:pPr algn="l" fontAlgn="ctr"/>
                      <a:r>
                        <a:rPr lang="it-IT" sz="1400" u="none" strike="noStrike" dirty="0">
                          <a:effectLst/>
                        </a:rPr>
                        <a:t>Costruire </a:t>
                      </a:r>
                      <a:r>
                        <a:rPr lang="it-IT" sz="1400" b="1" u="none" strike="noStrike" dirty="0">
                          <a:effectLst/>
                        </a:rPr>
                        <a:t>la Banca Dati Conciliativa</a:t>
                      </a:r>
                      <a:br>
                        <a:rPr lang="it-IT" sz="1400" b="1" u="none" strike="noStrike" dirty="0">
                          <a:effectLst/>
                        </a:rPr>
                      </a:br>
                      <a:r>
                        <a:rPr lang="it-IT" sz="1400" b="1" u="none" strike="noStrike" dirty="0">
                          <a:effectLst/>
                        </a:rPr>
                        <a:t>Nazionale</a:t>
                      </a:r>
                      <a:endParaRPr lang="it-IT"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it-IT" sz="1400" u="none" strike="noStrike" dirty="0">
                          <a:effectLst/>
                        </a:rPr>
                        <a:t>Sviluppare l'upload del </a:t>
                      </a:r>
                      <a:r>
                        <a:rPr lang="it-IT" sz="1400" b="1" u="none" strike="noStrike" dirty="0">
                          <a:effectLst/>
                        </a:rPr>
                        <a:t>deposito dei provvedimenti</a:t>
                      </a:r>
                      <a:endParaRPr lang="it-IT" sz="1400" b="1" i="0" u="none" strike="noStrike" dirty="0">
                        <a:solidFill>
                          <a:srgbClr val="000000"/>
                        </a:solidFill>
                        <a:effectLst/>
                        <a:latin typeface="Calibri Light" panose="020F0302020204030204" pitchFamily="34" charset="0"/>
                      </a:endParaRPr>
                    </a:p>
                  </a:txBody>
                  <a:tcPr marL="9525" marR="9525" marT="9525" marB="0" anchor="ctr"/>
                </a:tc>
                <a:extLst>
                  <a:ext uri="{0D108BD9-81ED-4DB2-BD59-A6C34878D82A}">
                    <a16:rowId xmlns:a16="http://schemas.microsoft.com/office/drawing/2014/main" val="2538747228"/>
                  </a:ext>
                </a:extLst>
              </a:tr>
              <a:tr h="789155">
                <a:tc>
                  <a:txBody>
                    <a:bodyPr/>
                    <a:lstStyle/>
                    <a:p>
                      <a:pPr algn="l" fontAlgn="b"/>
                      <a:endParaRPr lang="it-IT"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ctr"/>
                      <a:r>
                        <a:rPr lang="it-IT" sz="1400" u="none" strike="noStrike" dirty="0">
                          <a:effectLst/>
                        </a:rPr>
                        <a:t>Sviluppare  </a:t>
                      </a:r>
                      <a:r>
                        <a:rPr lang="it-IT" sz="1400" b="1" u="none" strike="noStrike" dirty="0">
                          <a:effectLst/>
                        </a:rPr>
                        <a:t>sistemi di standardizzazione degli atti processuali</a:t>
                      </a:r>
                      <a:endParaRPr lang="it-IT"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127698071"/>
                  </a:ext>
                </a:extLst>
              </a:tr>
            </a:tbl>
          </a:graphicData>
        </a:graphic>
      </p:graphicFrame>
      <p:pic>
        <p:nvPicPr>
          <p:cNvPr id="7" name="Immagine 6">
            <a:extLst>
              <a:ext uri="{FF2B5EF4-FFF2-40B4-BE49-F238E27FC236}">
                <a16:creationId xmlns:a16="http://schemas.microsoft.com/office/drawing/2014/main" id="{66F83308-EBC6-435E-BCD8-F647BDA3D3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spTree>
    <p:extLst>
      <p:ext uri="{BB962C8B-B14F-4D97-AF65-F5344CB8AC3E}">
        <p14:creationId xmlns:p14="http://schemas.microsoft.com/office/powerpoint/2010/main" val="4057356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CF0103E5-D14C-45B9-B3D8-E808AEFF399C}"/>
              </a:ext>
            </a:extLst>
          </p:cNvPr>
          <p:cNvSpPr>
            <a:spLocks noGrp="1"/>
          </p:cNvSpPr>
          <p:nvPr>
            <p:ph type="body" idx="1"/>
          </p:nvPr>
        </p:nvSpPr>
        <p:spPr>
          <a:xfrm>
            <a:off x="204416" y="4438835"/>
            <a:ext cx="3133587" cy="1585617"/>
          </a:xfrm>
        </p:spPr>
        <p:txBody>
          <a:bodyPr/>
          <a:lstStyle/>
          <a:p>
            <a:r>
              <a:rPr lang="it-IT" sz="2400" dirty="0"/>
              <a:t>RAFFORZARE L’ORGANIZZAZIONE DELLA GIURISDIZIONE</a:t>
            </a:r>
          </a:p>
        </p:txBody>
      </p:sp>
      <p:sp>
        <p:nvSpPr>
          <p:cNvPr id="9" name="Segnaposto data 8">
            <a:extLst>
              <a:ext uri="{FF2B5EF4-FFF2-40B4-BE49-F238E27FC236}">
                <a16:creationId xmlns:a16="http://schemas.microsoft.com/office/drawing/2014/main" id="{5D6CE653-9332-439F-9B6F-27FDB3A83A3D}"/>
              </a:ext>
            </a:extLst>
          </p:cNvPr>
          <p:cNvSpPr>
            <a:spLocks noGrp="1"/>
          </p:cNvSpPr>
          <p:nvPr>
            <p:ph type="dt" sz="half" idx="10"/>
          </p:nvPr>
        </p:nvSpPr>
        <p:spPr>
          <a:xfrm>
            <a:off x="314418" y="6356288"/>
            <a:ext cx="2743200" cy="365125"/>
          </a:xfrm>
        </p:spPr>
        <p:txBody>
          <a:bodyPr/>
          <a:lstStyle/>
          <a:p>
            <a:pPr rtl="0"/>
            <a:r>
              <a:rPr lang="it-IT" dirty="0"/>
              <a:t>02/2022</a:t>
            </a:r>
            <a:endParaRPr lang="it-IT" noProof="0" dirty="0"/>
          </a:p>
        </p:txBody>
      </p:sp>
      <p:sp>
        <p:nvSpPr>
          <p:cNvPr id="10" name="Segnaposto piè di pagina 9">
            <a:extLst>
              <a:ext uri="{FF2B5EF4-FFF2-40B4-BE49-F238E27FC236}">
                <a16:creationId xmlns:a16="http://schemas.microsoft.com/office/drawing/2014/main" id="{8F2E9C7E-0A41-4050-B4D7-C840F69AC948}"/>
              </a:ext>
            </a:extLst>
          </p:cNvPr>
          <p:cNvSpPr>
            <a:spLocks noGrp="1"/>
          </p:cNvSpPr>
          <p:nvPr>
            <p:ph type="ftr" sz="quarter" idx="11"/>
          </p:nvPr>
        </p:nvSpPr>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0778DD7F-5249-4B55-9CD9-FEF3ADCB2323}"/>
              </a:ext>
            </a:extLst>
          </p:cNvPr>
          <p:cNvSpPr>
            <a:spLocks noGrp="1"/>
          </p:cNvSpPr>
          <p:nvPr>
            <p:ph type="sldNum" sz="quarter" idx="12"/>
          </p:nvPr>
        </p:nvSpPr>
        <p:spPr>
          <a:xfrm>
            <a:off x="8610600" y="6369050"/>
            <a:ext cx="2743200" cy="365125"/>
          </a:xfrm>
        </p:spPr>
        <p:txBody>
          <a:bodyPr/>
          <a:lstStyle/>
          <a:p>
            <a:pPr rtl="0"/>
            <a:fld id="{B5CEABB6-07DC-46E8-9B57-56EC44A396E5}" type="slidenum">
              <a:rPr lang="it-IT" noProof="0" smtClean="0"/>
              <a:t>17</a:t>
            </a:fld>
            <a:endParaRPr lang="it-IT" noProof="0"/>
          </a:p>
        </p:txBody>
      </p:sp>
      <p:graphicFrame>
        <p:nvGraphicFramePr>
          <p:cNvPr id="12" name="Tabella 11">
            <a:extLst>
              <a:ext uri="{FF2B5EF4-FFF2-40B4-BE49-F238E27FC236}">
                <a16:creationId xmlns:a16="http://schemas.microsoft.com/office/drawing/2014/main" id="{DFD47B08-5A32-4200-B5CA-7A5FBECDDB9E}"/>
              </a:ext>
            </a:extLst>
          </p:cNvPr>
          <p:cNvGraphicFramePr>
            <a:graphicFrameLocks noGrp="1"/>
          </p:cNvGraphicFramePr>
          <p:nvPr>
            <p:extLst>
              <p:ext uri="{D42A27DB-BD31-4B8C-83A1-F6EECF244321}">
                <p14:modId xmlns:p14="http://schemas.microsoft.com/office/powerpoint/2010/main" val="646126235"/>
              </p:ext>
            </p:extLst>
          </p:nvPr>
        </p:nvGraphicFramePr>
        <p:xfrm>
          <a:off x="4038600" y="697584"/>
          <a:ext cx="7437749" cy="5299541"/>
        </p:xfrm>
        <a:graphic>
          <a:graphicData uri="http://schemas.openxmlformats.org/drawingml/2006/table">
            <a:tbl>
              <a:tblPr>
                <a:tableStyleId>{5C22544A-7EE6-4342-B048-85BDC9FD1C3A}</a:tableStyleId>
              </a:tblPr>
              <a:tblGrid>
                <a:gridCol w="3499630">
                  <a:extLst>
                    <a:ext uri="{9D8B030D-6E8A-4147-A177-3AD203B41FA5}">
                      <a16:colId xmlns:a16="http://schemas.microsoft.com/office/drawing/2014/main" val="536930350"/>
                    </a:ext>
                  </a:extLst>
                </a:gridCol>
                <a:gridCol w="212399">
                  <a:extLst>
                    <a:ext uri="{9D8B030D-6E8A-4147-A177-3AD203B41FA5}">
                      <a16:colId xmlns:a16="http://schemas.microsoft.com/office/drawing/2014/main" val="4238258675"/>
                    </a:ext>
                  </a:extLst>
                </a:gridCol>
                <a:gridCol w="3725720">
                  <a:extLst>
                    <a:ext uri="{9D8B030D-6E8A-4147-A177-3AD203B41FA5}">
                      <a16:colId xmlns:a16="http://schemas.microsoft.com/office/drawing/2014/main" val="1866631205"/>
                    </a:ext>
                  </a:extLst>
                </a:gridCol>
              </a:tblGrid>
              <a:tr h="479045">
                <a:tc>
                  <a:txBody>
                    <a:bodyPr/>
                    <a:lstStyle/>
                    <a:p>
                      <a:pPr algn="ctr" fontAlgn="ctr"/>
                      <a:r>
                        <a:rPr lang="it-IT" sz="1600" b="1" u="none" strike="noStrike" dirty="0">
                          <a:effectLst/>
                        </a:rPr>
                        <a:t>L'organizzazione ed i suoi strumenti</a:t>
                      </a:r>
                      <a:endParaRPr lang="it-IT" sz="16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it-IT" sz="16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it-IT" sz="1600" b="1" u="none" strike="noStrike" dirty="0">
                          <a:effectLst/>
                        </a:rPr>
                        <a:t>Le professionalità e le competenze</a:t>
                      </a:r>
                      <a:endParaRPr lang="it-IT"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167218845"/>
                  </a:ext>
                </a:extLst>
              </a:tr>
              <a:tr h="1345211">
                <a:tc>
                  <a:txBody>
                    <a:bodyPr/>
                    <a:lstStyle/>
                    <a:p>
                      <a:pPr algn="just" fontAlgn="ctr"/>
                      <a:r>
                        <a:rPr lang="it-IT" sz="1400" u="none" strike="noStrike" dirty="0">
                          <a:effectLst/>
                        </a:rPr>
                        <a:t>Sviluppare un </a:t>
                      </a:r>
                      <a:r>
                        <a:rPr lang="it-IT" sz="1400" b="1" u="none" strike="noStrike" dirty="0">
                          <a:effectLst/>
                        </a:rPr>
                        <a:t>sistema di controllo di gestione sull’uso delle risorse e sui risultati </a:t>
                      </a:r>
                      <a:r>
                        <a:rPr lang="it-IT" sz="1400" u="none" strike="noStrike" dirty="0">
                          <a:effectLst/>
                        </a:rPr>
                        <a:t>(sviluppo del «pacchetto ispettori» ed implementazione  progressiva del controllo di gestione)</a:t>
                      </a:r>
                      <a:endParaRPr lang="it-IT" sz="1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it-IT" sz="1400" b="0" i="0" u="none" strike="noStrike">
                        <a:solidFill>
                          <a:srgbClr val="000000"/>
                        </a:solidFill>
                        <a:effectLst/>
                        <a:latin typeface="Calibri" panose="020F0502020204030204" pitchFamily="34" charset="0"/>
                      </a:endParaRPr>
                    </a:p>
                  </a:txBody>
                  <a:tcPr marL="9525" marR="9525" marT="9525" marB="0" anchor="ctr"/>
                </a:tc>
                <a:tc>
                  <a:txBody>
                    <a:bodyPr/>
                    <a:lstStyle/>
                    <a:p>
                      <a:pPr algn="just" fontAlgn="ctr"/>
                      <a:r>
                        <a:rPr lang="it-IT" sz="1400" u="none" strike="noStrike" dirty="0">
                          <a:effectLst/>
                        </a:rPr>
                        <a:t>Costruire </a:t>
                      </a:r>
                      <a:r>
                        <a:rPr lang="it-IT" sz="1400" b="1" u="none" strike="noStrike" dirty="0">
                          <a:effectLst/>
                        </a:rPr>
                        <a:t>una "sede istituzionale" governata dalle diverse componenti</a:t>
                      </a:r>
                      <a:r>
                        <a:rPr lang="it-IT" sz="1400" b="1" u="none" strike="noStrike" baseline="0" dirty="0">
                          <a:effectLst/>
                        </a:rPr>
                        <a:t> </a:t>
                      </a:r>
                      <a:r>
                        <a:rPr lang="it-IT" sz="1400" b="1" u="none" strike="noStrike" dirty="0">
                          <a:effectLst/>
                        </a:rPr>
                        <a:t>della Giustizia per promuovere, valutare e diffondere le buone prassi negli uffici giudiziari</a:t>
                      </a:r>
                      <a:endParaRPr lang="it-IT"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166879975"/>
                  </a:ext>
                </a:extLst>
              </a:tr>
              <a:tr h="982043">
                <a:tc>
                  <a:txBody>
                    <a:bodyPr/>
                    <a:lstStyle/>
                    <a:p>
                      <a:pPr algn="just" fontAlgn="ctr"/>
                      <a:r>
                        <a:rPr lang="it-IT" sz="1400" u="none" strike="noStrike" dirty="0">
                          <a:effectLst/>
                        </a:rPr>
                        <a:t>Rafforzare e sviluppare </a:t>
                      </a:r>
                      <a:r>
                        <a:rPr lang="it-IT" sz="1400" b="1" u="none" strike="noStrike" dirty="0">
                          <a:effectLst/>
                        </a:rPr>
                        <a:t>le capacità di management tecnico amministrativo</a:t>
                      </a:r>
                      <a:r>
                        <a:rPr lang="it-IT" sz="1400" u="none" strike="noStrike" dirty="0">
                          <a:effectLst/>
                        </a:rPr>
                        <a:t>: quadri e dirigenza unica per uffici di piccole dimensioni</a:t>
                      </a:r>
                      <a:endParaRPr lang="it-IT" sz="1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it-IT" sz="1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it-IT" sz="1400" u="none" strike="noStrike" dirty="0">
                          <a:effectLst/>
                        </a:rPr>
                        <a:t>Potenziare il ruolo della SSM nella diffusione delle buone prassi</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09872"/>
                  </a:ext>
                </a:extLst>
              </a:tr>
              <a:tr h="706592">
                <a:tc>
                  <a:txBody>
                    <a:bodyPr/>
                    <a:lstStyle/>
                    <a:p>
                      <a:pPr algn="just" fontAlgn="ctr"/>
                      <a:r>
                        <a:rPr lang="it-IT" sz="1400" u="none" strike="noStrike" dirty="0">
                          <a:effectLst/>
                        </a:rPr>
                        <a:t>Specializzare e potenziare </a:t>
                      </a:r>
                      <a:r>
                        <a:rPr lang="it-IT" sz="1400" b="1" u="none" strike="noStrike" dirty="0">
                          <a:effectLst/>
                        </a:rPr>
                        <a:t>staff tecnici a livello distrettuale / regionale</a:t>
                      </a:r>
                      <a:endParaRPr lang="it-IT"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it-IT" sz="14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it-IT" sz="1400" u="none" strike="noStrike" dirty="0">
                          <a:effectLst/>
                        </a:rPr>
                        <a:t>Sviluppare il ruolo dell'Ispettorato del Ministero della Giustizia per la diffusione delle buone prassi</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47665563"/>
                  </a:ext>
                </a:extLst>
              </a:tr>
              <a:tr h="598807">
                <a:tc>
                  <a:txBody>
                    <a:bodyPr/>
                    <a:lstStyle/>
                    <a:p>
                      <a:pPr algn="just" fontAlgn="ctr"/>
                      <a:r>
                        <a:rPr lang="it-IT" sz="1400" u="none" strike="noStrike" dirty="0">
                          <a:effectLst/>
                        </a:rPr>
                        <a:t>Rafforzare e rendere efficace </a:t>
                      </a:r>
                      <a:r>
                        <a:rPr lang="it-IT" sz="1400" b="1" u="none" strike="noStrike" dirty="0">
                          <a:effectLst/>
                        </a:rPr>
                        <a:t>il ciclo delle performances e della direzione per obiettivi</a:t>
                      </a:r>
                      <a:endParaRPr lang="it-IT"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it-IT" sz="14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it-IT" sz="1400" u="none" strike="noStrike" dirty="0">
                          <a:effectLst/>
                        </a:rPr>
                        <a:t>Diffondere le regole del court management</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732368261"/>
                  </a:ext>
                </a:extLst>
              </a:tr>
              <a:tr h="682640">
                <a:tc>
                  <a:txBody>
                    <a:bodyPr/>
                    <a:lstStyle/>
                    <a:p>
                      <a:pPr algn="l" fontAlgn="b"/>
                      <a:endParaRPr lang="it-IT"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it-IT"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ctr"/>
                      <a:r>
                        <a:rPr lang="it-IT" sz="1400" u="none" strike="noStrike" dirty="0">
                          <a:effectLst/>
                        </a:rPr>
                        <a:t>Realizzare un piano strategico di qualificazione professionale del personale amministrativo</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06701502"/>
                  </a:ext>
                </a:extLst>
              </a:tr>
              <a:tr h="433536">
                <a:tc>
                  <a:txBody>
                    <a:bodyPr/>
                    <a:lstStyle/>
                    <a:p>
                      <a:pPr algn="l" fontAlgn="b"/>
                      <a:endParaRPr lang="it-IT"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it-IT"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ctr"/>
                      <a:r>
                        <a:rPr lang="it-IT" sz="1400" u="none" strike="noStrike" dirty="0">
                          <a:effectLst/>
                        </a:rPr>
                        <a:t>Potenziare la formazione sugli applicativi e sulla cybersecurity</a:t>
                      </a:r>
                      <a:endParaRPr lang="it-IT"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654825696"/>
                  </a:ext>
                </a:extLst>
              </a:tr>
            </a:tbl>
          </a:graphicData>
        </a:graphic>
      </p:graphicFrame>
      <p:pic>
        <p:nvPicPr>
          <p:cNvPr id="13" name="Immagine 12">
            <a:extLst>
              <a:ext uri="{FF2B5EF4-FFF2-40B4-BE49-F238E27FC236}">
                <a16:creationId xmlns:a16="http://schemas.microsoft.com/office/drawing/2014/main" id="{5E7A6346-6194-42E6-9600-3F908B1934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spTree>
    <p:extLst>
      <p:ext uri="{BB962C8B-B14F-4D97-AF65-F5344CB8AC3E}">
        <p14:creationId xmlns:p14="http://schemas.microsoft.com/office/powerpoint/2010/main" val="2988925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E7C11E-FEE4-4F6B-A99B-ECF3406E66A4}"/>
              </a:ext>
            </a:extLst>
          </p:cNvPr>
          <p:cNvSpPr>
            <a:spLocks noGrp="1"/>
          </p:cNvSpPr>
          <p:nvPr>
            <p:ph type="title"/>
          </p:nvPr>
        </p:nvSpPr>
        <p:spPr>
          <a:xfrm>
            <a:off x="119274" y="4073121"/>
            <a:ext cx="3139440" cy="1898231"/>
          </a:xfrm>
        </p:spPr>
        <p:txBody>
          <a:bodyPr>
            <a:normAutofit fontScale="90000"/>
          </a:bodyPr>
          <a:lstStyle/>
          <a:p>
            <a:r>
              <a:rPr lang="it-IT" sz="2000" dirty="0"/>
              <a:t>Un piano strategico per la giustizia CIVILE nel sud</a:t>
            </a:r>
            <a:br>
              <a:rPr lang="it-IT" sz="2000" dirty="0"/>
            </a:br>
            <a:r>
              <a:rPr lang="it-IT" sz="2000" dirty="0"/>
              <a:t>(2022 – 2026)</a:t>
            </a:r>
            <a:br>
              <a:rPr lang="it-IT" sz="2000" dirty="0"/>
            </a:br>
            <a:br>
              <a:rPr lang="it-IT" sz="2000" dirty="0"/>
            </a:br>
            <a:r>
              <a:rPr lang="it-IT" sz="2000" dirty="0"/>
              <a:t>Le caratteristiche</a:t>
            </a:r>
            <a:endParaRPr lang="it-IT" sz="3200" dirty="0"/>
          </a:p>
        </p:txBody>
      </p:sp>
      <p:sp>
        <p:nvSpPr>
          <p:cNvPr id="3" name="Segnaposto testo 2">
            <a:extLst>
              <a:ext uri="{FF2B5EF4-FFF2-40B4-BE49-F238E27FC236}">
                <a16:creationId xmlns:a16="http://schemas.microsoft.com/office/drawing/2014/main" id="{F6CC2FE8-A8CA-4033-AB9B-E928A3CEECEA}"/>
              </a:ext>
            </a:extLst>
          </p:cNvPr>
          <p:cNvSpPr>
            <a:spLocks noGrp="1"/>
          </p:cNvSpPr>
          <p:nvPr>
            <p:ph type="body" sz="quarter" idx="13"/>
          </p:nvPr>
        </p:nvSpPr>
        <p:spPr>
          <a:xfrm>
            <a:off x="3461962" y="316953"/>
            <a:ext cx="7312875" cy="706946"/>
          </a:xfrm>
        </p:spPr>
        <p:txBody>
          <a:bodyPr>
            <a:normAutofit/>
          </a:bodyPr>
          <a:lstStyle/>
          <a:p>
            <a:r>
              <a:rPr lang="it-IT" sz="1800" b="1" dirty="0"/>
              <a:t>Ad un obiettivo straordinario deve corrispondere una pianificazione ed un’organizzazione straordinaria</a:t>
            </a:r>
          </a:p>
        </p:txBody>
      </p:sp>
      <p:sp>
        <p:nvSpPr>
          <p:cNvPr id="4" name="Segnaposto testo 3">
            <a:extLst>
              <a:ext uri="{FF2B5EF4-FFF2-40B4-BE49-F238E27FC236}">
                <a16:creationId xmlns:a16="http://schemas.microsoft.com/office/drawing/2014/main" id="{349913D9-3B4D-4199-AB0C-231AEFE04D7B}"/>
              </a:ext>
            </a:extLst>
          </p:cNvPr>
          <p:cNvSpPr>
            <a:spLocks noGrp="1"/>
          </p:cNvSpPr>
          <p:nvPr>
            <p:ph type="body" sz="quarter" idx="15"/>
          </p:nvPr>
        </p:nvSpPr>
        <p:spPr>
          <a:xfrm>
            <a:off x="3421930" y="988199"/>
            <a:ext cx="7852711" cy="1394338"/>
          </a:xfrm>
        </p:spPr>
        <p:txBody>
          <a:bodyPr>
            <a:normAutofit/>
          </a:bodyPr>
          <a:lstStyle/>
          <a:p>
            <a:pPr algn="just"/>
            <a:r>
              <a:rPr lang="it-IT" dirty="0"/>
              <a:t>Le proposte elaborate dalla Commissione, una volta deliberate e classificate in termini di priorità, devono essere approfondite, pianificate e correlate per definire, per ciascuna di esse, un piano operativo di azione ed una precisa definizione di ruoli e risorse.</a:t>
            </a:r>
          </a:p>
        </p:txBody>
      </p:sp>
      <p:sp>
        <p:nvSpPr>
          <p:cNvPr id="8" name="Segnaposto testo 7">
            <a:extLst>
              <a:ext uri="{FF2B5EF4-FFF2-40B4-BE49-F238E27FC236}">
                <a16:creationId xmlns:a16="http://schemas.microsoft.com/office/drawing/2014/main" id="{96F69B4C-A820-41EA-9AB4-65C583523530}"/>
              </a:ext>
            </a:extLst>
          </p:cNvPr>
          <p:cNvSpPr>
            <a:spLocks noGrp="1"/>
          </p:cNvSpPr>
          <p:nvPr>
            <p:ph type="body" sz="quarter" idx="26"/>
          </p:nvPr>
        </p:nvSpPr>
        <p:spPr>
          <a:xfrm>
            <a:off x="3545344" y="2380352"/>
            <a:ext cx="5219806" cy="3727485"/>
          </a:xfrm>
        </p:spPr>
        <p:txBody>
          <a:bodyPr>
            <a:normAutofit lnSpcReduction="10000"/>
          </a:bodyPr>
          <a:lstStyle/>
          <a:p>
            <a:pPr algn="just"/>
            <a:r>
              <a:rPr lang="it-IT" dirty="0"/>
              <a:t>1. Un piano di lavoro comprensivo della definizione/progettazione dei singoli interventi, di chi ne sarà titolare, di quali risorse si avvarrà, dei tempi di realizzazione e verifica degli stati di avanzamento, di quali altri attori – istituzioni – articolazioni ministeriali – territoriali saranno necessari nella fase di realizzazione</a:t>
            </a:r>
          </a:p>
          <a:p>
            <a:pPr algn="just"/>
            <a:r>
              <a:rPr lang="it-IT" dirty="0"/>
              <a:t>2. Un presidio delle interdipendenze progettuali all’interno del piano e nell’ambito del PNRR </a:t>
            </a:r>
          </a:p>
          <a:p>
            <a:pPr algn="just"/>
            <a:r>
              <a:rPr lang="it-IT" dirty="0"/>
              <a:t>3. Un monitoraggio ed una valutazione dei risultati (e dell’avanzamento dei singoli interventi)</a:t>
            </a:r>
          </a:p>
          <a:p>
            <a:pPr algn="just"/>
            <a:r>
              <a:rPr lang="it-IT" dirty="0"/>
              <a:t>4. Un coinvolgimento dei destinatari territoriali per le attività di progettazione / analisi di fattibilità / sperimentazione / valutazione / diffusione</a:t>
            </a:r>
          </a:p>
          <a:p>
            <a:pPr algn="just"/>
            <a:r>
              <a:rPr lang="it-IT" dirty="0"/>
              <a:t>5. Una comunicazione del piano orientata a rendere visibile e verificabile l’avanzamento in primis agli «attori» della giustizia nel Sud</a:t>
            </a:r>
          </a:p>
          <a:p>
            <a:pPr algn="just"/>
            <a:endParaRPr lang="it-IT" dirty="0"/>
          </a:p>
        </p:txBody>
      </p:sp>
      <p:sp>
        <p:nvSpPr>
          <p:cNvPr id="11" name="Segnaposto data 10">
            <a:extLst>
              <a:ext uri="{FF2B5EF4-FFF2-40B4-BE49-F238E27FC236}">
                <a16:creationId xmlns:a16="http://schemas.microsoft.com/office/drawing/2014/main" id="{8B3975C1-18CA-497E-84A0-0A2BC916EC04}"/>
              </a:ext>
            </a:extLst>
          </p:cNvPr>
          <p:cNvSpPr>
            <a:spLocks noGrp="1"/>
          </p:cNvSpPr>
          <p:nvPr>
            <p:ph type="dt" sz="half" idx="20"/>
          </p:nvPr>
        </p:nvSpPr>
        <p:spPr>
          <a:xfrm>
            <a:off x="291237" y="6240940"/>
            <a:ext cx="947516" cy="365125"/>
          </a:xfrm>
        </p:spPr>
        <p:txBody>
          <a:bodyPr/>
          <a:lstStyle/>
          <a:p>
            <a:pPr rtl="0"/>
            <a:r>
              <a:rPr lang="it-IT" noProof="0" dirty="0"/>
              <a:t>02/2022</a:t>
            </a:r>
          </a:p>
        </p:txBody>
      </p:sp>
      <p:sp>
        <p:nvSpPr>
          <p:cNvPr id="12" name="Segnaposto piè di pagina 11">
            <a:extLst>
              <a:ext uri="{FF2B5EF4-FFF2-40B4-BE49-F238E27FC236}">
                <a16:creationId xmlns:a16="http://schemas.microsoft.com/office/drawing/2014/main" id="{FF8DA2D2-F7A0-4459-BF1A-D38576AE4278}"/>
              </a:ext>
            </a:extLst>
          </p:cNvPr>
          <p:cNvSpPr>
            <a:spLocks noGrp="1"/>
          </p:cNvSpPr>
          <p:nvPr>
            <p:ph type="ftr" sz="quarter" idx="21"/>
          </p:nvPr>
        </p:nvSpPr>
        <p:spPr>
          <a:xfrm>
            <a:off x="4076968" y="6240939"/>
            <a:ext cx="3243942" cy="365125"/>
          </a:xfrm>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3" name="Segnaposto numero diapositiva 12">
            <a:extLst>
              <a:ext uri="{FF2B5EF4-FFF2-40B4-BE49-F238E27FC236}">
                <a16:creationId xmlns:a16="http://schemas.microsoft.com/office/drawing/2014/main" id="{0054847D-72A2-46E6-9D44-65199AAD9E69}"/>
              </a:ext>
            </a:extLst>
          </p:cNvPr>
          <p:cNvSpPr>
            <a:spLocks noGrp="1"/>
          </p:cNvSpPr>
          <p:nvPr>
            <p:ph type="sldNum" sz="quarter" idx="22"/>
          </p:nvPr>
        </p:nvSpPr>
        <p:spPr/>
        <p:txBody>
          <a:bodyPr/>
          <a:lstStyle/>
          <a:p>
            <a:pPr rtl="0"/>
            <a:fld id="{B5CEABB6-07DC-46E8-9B57-56EC44A396E5}" type="slidenum">
              <a:rPr lang="it-IT" noProof="0" smtClean="0"/>
              <a:pPr rtl="0"/>
              <a:t>18</a:t>
            </a:fld>
            <a:endParaRPr lang="it-IT" noProof="0"/>
          </a:p>
        </p:txBody>
      </p:sp>
      <p:pic>
        <p:nvPicPr>
          <p:cNvPr id="14" name="Immagine 13">
            <a:extLst>
              <a:ext uri="{FF2B5EF4-FFF2-40B4-BE49-F238E27FC236}">
                <a16:creationId xmlns:a16="http://schemas.microsoft.com/office/drawing/2014/main" id="{0BFD828B-CD81-4334-A85A-055FB69DA3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grpSp>
        <p:nvGrpSpPr>
          <p:cNvPr id="15" name="Gruppo 14">
            <a:extLst>
              <a:ext uri="{FF2B5EF4-FFF2-40B4-BE49-F238E27FC236}">
                <a16:creationId xmlns:a16="http://schemas.microsoft.com/office/drawing/2014/main" id="{A0B7DE8E-BC3A-4920-958A-FD7EEBB0D03D}"/>
              </a:ext>
            </a:extLst>
          </p:cNvPr>
          <p:cNvGrpSpPr/>
          <p:nvPr/>
        </p:nvGrpSpPr>
        <p:grpSpPr>
          <a:xfrm>
            <a:off x="9129160" y="3131108"/>
            <a:ext cx="2145481" cy="2075052"/>
            <a:chOff x="3067525" y="1923575"/>
            <a:chExt cx="3008950" cy="3010849"/>
          </a:xfrm>
        </p:grpSpPr>
        <p:sp>
          <p:nvSpPr>
            <p:cNvPr id="16" name="Shape">
              <a:extLst>
                <a:ext uri="{FF2B5EF4-FFF2-40B4-BE49-F238E27FC236}">
                  <a16:creationId xmlns:a16="http://schemas.microsoft.com/office/drawing/2014/main" id="{1CE3C428-57E5-48CE-A9AF-53D14C9D8F1A}"/>
                </a:ext>
              </a:extLst>
            </p:cNvPr>
            <p:cNvSpPr/>
            <p:nvPr/>
          </p:nvSpPr>
          <p:spPr>
            <a:xfrm>
              <a:off x="5039201" y="3218974"/>
              <a:ext cx="1037274" cy="17154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177" y="21600"/>
                  </a:lnTo>
                  <a:cubicBezTo>
                    <a:pt x="18982" y="21600"/>
                    <a:pt x="20569" y="20952"/>
                    <a:pt x="21263" y="19945"/>
                  </a:cubicBezTo>
                  <a:cubicBezTo>
                    <a:pt x="21481" y="19621"/>
                    <a:pt x="21600" y="19273"/>
                    <a:pt x="21600" y="18926"/>
                  </a:cubicBezTo>
                  <a:lnTo>
                    <a:pt x="21600" y="7544"/>
                  </a:lnTo>
                  <a:lnTo>
                    <a:pt x="0" y="0"/>
                  </a:lnTo>
                  <a:lnTo>
                    <a:pt x="0" y="5289"/>
                  </a:lnTo>
                  <a:lnTo>
                    <a:pt x="0" y="21600"/>
                  </a:lnTo>
                  <a:close/>
                </a:path>
              </a:pathLst>
            </a:custGeom>
            <a:solidFill>
              <a:schemeClr val="bg1">
                <a:lumMod val="50000"/>
              </a:schemeClr>
            </a:solidFill>
            <a:ln w="12700">
              <a:miter lim="400000"/>
            </a:ln>
          </p:spPr>
          <p:txBody>
            <a:bodyPr lIns="28575" tIns="28575" rIns="28575" bIns="28575" anchor="ctr"/>
            <a:lstStyle/>
            <a:p>
              <a:pPr>
                <a:defRPr sz="3000">
                  <a:solidFill>
                    <a:srgbClr val="FFFFFF"/>
                  </a:solidFill>
                </a:defRPr>
              </a:pPr>
              <a:endParaRPr sz="2250"/>
            </a:p>
          </p:txBody>
        </p:sp>
        <p:sp>
          <p:nvSpPr>
            <p:cNvPr id="17" name="Shape">
              <a:extLst>
                <a:ext uri="{FF2B5EF4-FFF2-40B4-BE49-F238E27FC236}">
                  <a16:creationId xmlns:a16="http://schemas.microsoft.com/office/drawing/2014/main" id="{E0F64580-28DE-484C-9221-21B91977C6A9}"/>
                </a:ext>
              </a:extLst>
            </p:cNvPr>
            <p:cNvSpPr/>
            <p:nvPr/>
          </p:nvSpPr>
          <p:spPr>
            <a:xfrm>
              <a:off x="4620101" y="2085500"/>
              <a:ext cx="1453514" cy="167354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676"/>
                  </a:lnTo>
                  <a:cubicBezTo>
                    <a:pt x="21600" y="443"/>
                    <a:pt x="21572" y="221"/>
                    <a:pt x="21501" y="0"/>
                  </a:cubicBezTo>
                  <a:lnTo>
                    <a:pt x="3595" y="8974"/>
                  </a:lnTo>
                  <a:lnTo>
                    <a:pt x="0" y="10769"/>
                  </a:lnTo>
                  <a:lnTo>
                    <a:pt x="21600" y="21600"/>
                  </a:lnTo>
                  <a:close/>
                </a:path>
              </a:pathLst>
            </a:custGeom>
            <a:solidFill>
              <a:schemeClr val="bg1">
                <a:lumMod val="65000"/>
              </a:schemeClr>
            </a:solidFill>
            <a:ln w="12700">
              <a:miter lim="400000"/>
            </a:ln>
          </p:spPr>
          <p:txBody>
            <a:bodyPr lIns="28575" tIns="28575" rIns="28575" bIns="28575" anchor="ctr"/>
            <a:lstStyle/>
            <a:p>
              <a:pPr>
                <a:defRPr sz="3000">
                  <a:solidFill>
                    <a:srgbClr val="FFFFFF"/>
                  </a:solidFill>
                </a:defRPr>
              </a:pPr>
              <a:endParaRPr sz="2250"/>
            </a:p>
          </p:txBody>
        </p:sp>
        <p:sp>
          <p:nvSpPr>
            <p:cNvPr id="18" name="Shape">
              <a:extLst>
                <a:ext uri="{FF2B5EF4-FFF2-40B4-BE49-F238E27FC236}">
                  <a16:creationId xmlns:a16="http://schemas.microsoft.com/office/drawing/2014/main" id="{9439136A-7A61-4886-90B7-709C55EAD8BA}"/>
                </a:ext>
              </a:extLst>
            </p:cNvPr>
            <p:cNvSpPr/>
            <p:nvPr/>
          </p:nvSpPr>
          <p:spPr>
            <a:xfrm>
              <a:off x="3067526" y="3104674"/>
              <a:ext cx="1452563" cy="1673546"/>
            </a:xfrm>
            <a:custGeom>
              <a:avLst/>
              <a:gdLst/>
              <a:ahLst/>
              <a:cxnLst>
                <a:cxn ang="0">
                  <a:pos x="wd2" y="hd2"/>
                </a:cxn>
                <a:cxn ang="5400000">
                  <a:pos x="wd2" y="hd2"/>
                </a:cxn>
                <a:cxn ang="10800000">
                  <a:pos x="wd2" y="hd2"/>
                </a:cxn>
                <a:cxn ang="16200000">
                  <a:pos x="wd2" y="hd2"/>
                </a:cxn>
              </a:cxnLst>
              <a:rect l="0" t="0" r="r" b="b"/>
              <a:pathLst>
                <a:path w="21600" h="21600" extrusionOk="0">
                  <a:moveTo>
                    <a:pt x="0" y="20924"/>
                  </a:moveTo>
                  <a:cubicBezTo>
                    <a:pt x="0" y="21157"/>
                    <a:pt x="28" y="21379"/>
                    <a:pt x="99" y="21600"/>
                  </a:cubicBezTo>
                  <a:lnTo>
                    <a:pt x="20354" y="11445"/>
                  </a:lnTo>
                  <a:lnTo>
                    <a:pt x="21600" y="10818"/>
                  </a:lnTo>
                  <a:lnTo>
                    <a:pt x="0" y="0"/>
                  </a:lnTo>
                  <a:lnTo>
                    <a:pt x="0" y="20924"/>
                  </a:lnTo>
                  <a:close/>
                </a:path>
              </a:pathLst>
            </a:custGeom>
            <a:solidFill>
              <a:schemeClr val="bg2">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19" name="Shape">
              <a:extLst>
                <a:ext uri="{FF2B5EF4-FFF2-40B4-BE49-F238E27FC236}">
                  <a16:creationId xmlns:a16="http://schemas.microsoft.com/office/drawing/2014/main" id="{2AA1A7A4-4C68-44D5-BD96-1642AD2B66ED}"/>
                </a:ext>
              </a:extLst>
            </p:cNvPr>
            <p:cNvSpPr/>
            <p:nvPr/>
          </p:nvSpPr>
          <p:spPr>
            <a:xfrm>
              <a:off x="3086576" y="3723800"/>
              <a:ext cx="1894525" cy="1204913"/>
            </a:xfrm>
            <a:custGeom>
              <a:avLst/>
              <a:gdLst/>
              <a:ahLst/>
              <a:cxnLst>
                <a:cxn ang="0">
                  <a:pos x="wd2" y="hd2"/>
                </a:cxn>
                <a:cxn ang="5400000">
                  <a:pos x="wd2" y="hd2"/>
                </a:cxn>
                <a:cxn ang="10800000">
                  <a:pos x="wd2" y="hd2"/>
                </a:cxn>
                <a:cxn ang="16200000">
                  <a:pos x="wd2" y="hd2"/>
                </a:cxn>
              </a:cxnLst>
              <a:rect l="0" t="0" r="r" b="b"/>
              <a:pathLst>
                <a:path w="21600" h="21600" extrusionOk="0">
                  <a:moveTo>
                    <a:pt x="17452" y="3774"/>
                  </a:moveTo>
                  <a:lnTo>
                    <a:pt x="7928" y="12414"/>
                  </a:lnTo>
                  <a:lnTo>
                    <a:pt x="0" y="19619"/>
                  </a:lnTo>
                  <a:cubicBezTo>
                    <a:pt x="424" y="20832"/>
                    <a:pt x="1227" y="21600"/>
                    <a:pt x="2129" y="21600"/>
                  </a:cubicBezTo>
                  <a:lnTo>
                    <a:pt x="21600" y="21600"/>
                  </a:lnTo>
                  <a:lnTo>
                    <a:pt x="21600" y="0"/>
                  </a:lnTo>
                  <a:lnTo>
                    <a:pt x="17452" y="3774"/>
                  </a:lnTo>
                  <a:lnTo>
                    <a:pt x="17452" y="3774"/>
                  </a:lnTo>
                  <a:close/>
                </a:path>
              </a:pathLst>
            </a:custGeom>
            <a:solidFill>
              <a:schemeClr val="bg2">
                <a:lumMod val="90000"/>
              </a:schemeClr>
            </a:solidFill>
            <a:ln w="12700">
              <a:miter lim="400000"/>
            </a:ln>
          </p:spPr>
          <p:txBody>
            <a:bodyPr lIns="28575" tIns="28575" rIns="28575" bIns="28575" anchor="ctr"/>
            <a:lstStyle/>
            <a:p>
              <a:pPr>
                <a:defRPr sz="3000">
                  <a:solidFill>
                    <a:srgbClr val="FFFFFF"/>
                  </a:solidFill>
                </a:defRPr>
              </a:pPr>
              <a:endParaRPr sz="2250"/>
            </a:p>
          </p:txBody>
        </p:sp>
        <p:sp>
          <p:nvSpPr>
            <p:cNvPr id="20" name="Triangle">
              <a:extLst>
                <a:ext uri="{FF2B5EF4-FFF2-40B4-BE49-F238E27FC236}">
                  <a16:creationId xmlns:a16="http://schemas.microsoft.com/office/drawing/2014/main" id="{A6D22977-B2D0-40E7-BEDB-C164C8B6E5E5}"/>
                </a:ext>
              </a:extLst>
            </p:cNvPr>
            <p:cNvSpPr/>
            <p:nvPr/>
          </p:nvSpPr>
          <p:spPr>
            <a:xfrm>
              <a:off x="3781900" y="3942875"/>
              <a:ext cx="835343" cy="48291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21600"/>
                  </a:lnTo>
                  <a:lnTo>
                    <a:pt x="21600" y="0"/>
                  </a:lnTo>
                  <a:close/>
                </a:path>
              </a:pathLst>
            </a:custGeom>
            <a:solidFill>
              <a:srgbClr val="77CCE5"/>
            </a:solidFill>
            <a:ln w="12700">
              <a:miter lim="400000"/>
            </a:ln>
          </p:spPr>
          <p:txBody>
            <a:bodyPr lIns="28575" tIns="28575" rIns="28575" bIns="28575" anchor="ctr"/>
            <a:lstStyle/>
            <a:p>
              <a:pPr>
                <a:defRPr sz="3000">
                  <a:solidFill>
                    <a:srgbClr val="FFFFFF"/>
                  </a:solidFill>
                </a:defRPr>
              </a:pPr>
              <a:endParaRPr sz="2250"/>
            </a:p>
          </p:txBody>
        </p:sp>
        <p:sp>
          <p:nvSpPr>
            <p:cNvPr id="21" name="Shape">
              <a:extLst>
                <a:ext uri="{FF2B5EF4-FFF2-40B4-BE49-F238E27FC236}">
                  <a16:creationId xmlns:a16="http://schemas.microsoft.com/office/drawing/2014/main" id="{0FB6790A-7D84-48F0-AED7-B1DC8B4E8F1F}"/>
                </a:ext>
              </a:extLst>
            </p:cNvPr>
            <p:cNvSpPr/>
            <p:nvPr/>
          </p:nvSpPr>
          <p:spPr>
            <a:xfrm>
              <a:off x="4153376" y="1923575"/>
              <a:ext cx="1894525" cy="1204913"/>
            </a:xfrm>
            <a:custGeom>
              <a:avLst/>
              <a:gdLst/>
              <a:ahLst/>
              <a:cxnLst>
                <a:cxn ang="0">
                  <a:pos x="wd2" y="hd2"/>
                </a:cxn>
                <a:cxn ang="5400000">
                  <a:pos x="wd2" y="hd2"/>
                </a:cxn>
                <a:cxn ang="10800000">
                  <a:pos x="wd2" y="hd2"/>
                </a:cxn>
                <a:cxn ang="16200000">
                  <a:pos x="wd2" y="hd2"/>
                </a:cxn>
              </a:cxnLst>
              <a:rect l="0" t="0" r="r" b="b"/>
              <a:pathLst>
                <a:path w="21600" h="21600" extrusionOk="0">
                  <a:moveTo>
                    <a:pt x="4148" y="17826"/>
                  </a:moveTo>
                  <a:lnTo>
                    <a:pt x="17441" y="5754"/>
                  </a:lnTo>
                  <a:lnTo>
                    <a:pt x="21600" y="1981"/>
                  </a:lnTo>
                  <a:cubicBezTo>
                    <a:pt x="21176" y="768"/>
                    <a:pt x="20373" y="0"/>
                    <a:pt x="19471" y="0"/>
                  </a:cubicBezTo>
                  <a:lnTo>
                    <a:pt x="0" y="0"/>
                  </a:lnTo>
                  <a:lnTo>
                    <a:pt x="0" y="21600"/>
                  </a:lnTo>
                  <a:lnTo>
                    <a:pt x="4148" y="17826"/>
                  </a:lnTo>
                  <a:lnTo>
                    <a:pt x="4148" y="17826"/>
                  </a:lnTo>
                  <a:close/>
                </a:path>
              </a:pathLst>
            </a:custGeom>
            <a:solidFill>
              <a:schemeClr val="bg1">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22" name="Triangle">
              <a:extLst>
                <a:ext uri="{FF2B5EF4-FFF2-40B4-BE49-F238E27FC236}">
                  <a16:creationId xmlns:a16="http://schemas.microsoft.com/office/drawing/2014/main" id="{95600C3E-4EB8-4864-8AB3-187D69128718}"/>
                </a:ext>
              </a:extLst>
            </p:cNvPr>
            <p:cNvSpPr/>
            <p:nvPr/>
          </p:nvSpPr>
          <p:spPr>
            <a:xfrm>
              <a:off x="4515325" y="2247424"/>
              <a:ext cx="1166814" cy="67342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0" y="21600"/>
                  </a:lnTo>
                  <a:close/>
                </a:path>
              </a:pathLst>
            </a:custGeom>
            <a:solidFill>
              <a:srgbClr val="FBB959"/>
            </a:solidFill>
            <a:ln w="12700">
              <a:miter lim="400000"/>
            </a:ln>
          </p:spPr>
          <p:txBody>
            <a:bodyPr lIns="28575" tIns="28575" rIns="28575" bIns="28575" anchor="ctr"/>
            <a:lstStyle/>
            <a:p>
              <a:pPr>
                <a:defRPr sz="3000">
                  <a:solidFill>
                    <a:srgbClr val="FFFFFF"/>
                  </a:solidFill>
                </a:defRPr>
              </a:pPr>
              <a:endParaRPr sz="2250"/>
            </a:p>
          </p:txBody>
        </p:sp>
        <p:sp>
          <p:nvSpPr>
            <p:cNvPr id="23" name="Shape">
              <a:extLst>
                <a:ext uri="{FF2B5EF4-FFF2-40B4-BE49-F238E27FC236}">
                  <a16:creationId xmlns:a16="http://schemas.microsoft.com/office/drawing/2014/main" id="{759F4BA4-A3E1-4BC7-BAC3-9C1FA6F5F491}"/>
                </a:ext>
              </a:extLst>
            </p:cNvPr>
            <p:cNvSpPr/>
            <p:nvPr/>
          </p:nvSpPr>
          <p:spPr>
            <a:xfrm>
              <a:off x="3067526" y="1923575"/>
              <a:ext cx="1037274" cy="171545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4423" y="0"/>
                  </a:lnTo>
                  <a:cubicBezTo>
                    <a:pt x="2618" y="0"/>
                    <a:pt x="1031" y="648"/>
                    <a:pt x="337" y="1655"/>
                  </a:cubicBezTo>
                  <a:cubicBezTo>
                    <a:pt x="119" y="1979"/>
                    <a:pt x="0" y="2327"/>
                    <a:pt x="0" y="2675"/>
                  </a:cubicBezTo>
                  <a:lnTo>
                    <a:pt x="0" y="14056"/>
                  </a:lnTo>
                  <a:lnTo>
                    <a:pt x="21600" y="21600"/>
                  </a:lnTo>
                  <a:lnTo>
                    <a:pt x="21600" y="16311"/>
                  </a:lnTo>
                  <a:lnTo>
                    <a:pt x="21600" y="0"/>
                  </a:lnTo>
                  <a:close/>
                </a:path>
              </a:pathLst>
            </a:custGeom>
            <a:solidFill>
              <a:schemeClr val="bg1">
                <a:lumMod val="85000"/>
              </a:schemeClr>
            </a:solidFill>
            <a:ln w="12700">
              <a:miter lim="400000"/>
            </a:ln>
          </p:spPr>
          <p:txBody>
            <a:bodyPr lIns="28575" tIns="28575" rIns="28575" bIns="28575" anchor="ctr"/>
            <a:lstStyle/>
            <a:p>
              <a:pPr>
                <a:defRPr sz="3000">
                  <a:solidFill>
                    <a:srgbClr val="FFFFFF"/>
                  </a:solidFill>
                </a:defRPr>
              </a:pPr>
              <a:endParaRPr sz="2250"/>
            </a:p>
          </p:txBody>
        </p:sp>
        <p:sp>
          <p:nvSpPr>
            <p:cNvPr id="24" name="Shape">
              <a:extLst>
                <a:ext uri="{FF2B5EF4-FFF2-40B4-BE49-F238E27FC236}">
                  <a16:creationId xmlns:a16="http://schemas.microsoft.com/office/drawing/2014/main" id="{C699F3C2-F20C-40D2-AADA-7B208B793DD1}"/>
                </a:ext>
              </a:extLst>
            </p:cNvPr>
            <p:cNvSpPr/>
            <p:nvPr/>
          </p:nvSpPr>
          <p:spPr>
            <a:xfrm>
              <a:off x="3067525" y="3038000"/>
              <a:ext cx="1036855" cy="5986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21600" y="21600"/>
                  </a:lnTo>
                  <a:lnTo>
                    <a:pt x="21600" y="21600"/>
                  </a:lnTo>
                  <a:close/>
                </a:path>
              </a:pathLst>
            </a:custGeom>
            <a:solidFill>
              <a:srgbClr val="EF716A"/>
            </a:solidFill>
            <a:ln w="12700">
              <a:miter lim="400000"/>
            </a:ln>
          </p:spPr>
          <p:txBody>
            <a:bodyPr lIns="28575" tIns="28575" rIns="28575" bIns="28575" anchor="ctr"/>
            <a:lstStyle/>
            <a:p>
              <a:pPr>
                <a:defRPr sz="3000">
                  <a:solidFill>
                    <a:srgbClr val="FFFFFF"/>
                  </a:solidFill>
                </a:defRPr>
              </a:pPr>
              <a:endParaRPr sz="2250"/>
            </a:p>
          </p:txBody>
        </p:sp>
        <p:sp>
          <p:nvSpPr>
            <p:cNvPr id="25" name="Shape">
              <a:extLst>
                <a:ext uri="{FF2B5EF4-FFF2-40B4-BE49-F238E27FC236}">
                  <a16:creationId xmlns:a16="http://schemas.microsoft.com/office/drawing/2014/main" id="{3DEEDBD8-2380-41B6-B753-1142D51DE400}"/>
                </a:ext>
              </a:extLst>
            </p:cNvPr>
            <p:cNvSpPr/>
            <p:nvPr/>
          </p:nvSpPr>
          <p:spPr>
            <a:xfrm>
              <a:off x="4153375" y="2952275"/>
              <a:ext cx="830581" cy="960121"/>
            </a:xfrm>
            <a:custGeom>
              <a:avLst/>
              <a:gdLst/>
              <a:ahLst/>
              <a:cxnLst>
                <a:cxn ang="0">
                  <a:pos x="wd2" y="hd2"/>
                </a:cxn>
                <a:cxn ang="5400000">
                  <a:pos x="wd2" y="hd2"/>
                </a:cxn>
                <a:cxn ang="10800000">
                  <a:pos x="wd2" y="hd2"/>
                </a:cxn>
                <a:cxn ang="16200000">
                  <a:pos x="wd2" y="hd2"/>
                </a:cxn>
              </a:cxnLst>
              <a:rect l="0" t="0" r="r" b="b"/>
              <a:pathLst>
                <a:path w="21600" h="21600" extrusionOk="0">
                  <a:moveTo>
                    <a:pt x="0" y="16200"/>
                  </a:moveTo>
                  <a:lnTo>
                    <a:pt x="10800" y="21600"/>
                  </a:lnTo>
                  <a:lnTo>
                    <a:pt x="21600" y="16200"/>
                  </a:lnTo>
                  <a:lnTo>
                    <a:pt x="21600" y="5400"/>
                  </a:lnTo>
                  <a:lnTo>
                    <a:pt x="10800" y="0"/>
                  </a:lnTo>
                  <a:lnTo>
                    <a:pt x="0" y="5400"/>
                  </a:lnTo>
                  <a:close/>
                </a:path>
              </a:pathLst>
            </a:custGeom>
            <a:solidFill>
              <a:schemeClr val="tx1">
                <a:lumMod val="75000"/>
                <a:lumOff val="25000"/>
              </a:schemeClr>
            </a:solidFill>
            <a:ln w="12700">
              <a:miter lim="400000"/>
            </a:ln>
          </p:spPr>
          <p:txBody>
            <a:bodyPr lIns="28575" tIns="28575" rIns="28575" bIns="28575" anchor="ctr"/>
            <a:lstStyle/>
            <a:p>
              <a:pPr>
                <a:defRPr sz="3000">
                  <a:solidFill>
                    <a:srgbClr val="FFFFFF"/>
                  </a:solidFill>
                </a:defRPr>
              </a:pPr>
              <a:endParaRPr sz="2250"/>
            </a:p>
          </p:txBody>
        </p:sp>
        <p:pic>
          <p:nvPicPr>
            <p:cNvPr id="26" name="Graphic 12" descr="Bar graph with upward trend outline">
              <a:extLst>
                <a:ext uri="{FF2B5EF4-FFF2-40B4-BE49-F238E27FC236}">
                  <a16:creationId xmlns:a16="http://schemas.microsoft.com/office/drawing/2014/main" id="{D50DC1A7-0BDF-4696-B1FD-774DC241DAB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119086" y="3513315"/>
              <a:ext cx="562802" cy="562802"/>
            </a:xfrm>
            <a:prstGeom prst="rect">
              <a:avLst/>
            </a:prstGeom>
          </p:spPr>
        </p:pic>
        <p:pic>
          <p:nvPicPr>
            <p:cNvPr id="27" name="Graphic 13" descr="Checklist outline">
              <a:extLst>
                <a:ext uri="{FF2B5EF4-FFF2-40B4-BE49-F238E27FC236}">
                  <a16:creationId xmlns:a16="http://schemas.microsoft.com/office/drawing/2014/main" id="{F4BD46F2-4559-4D16-A74A-A2C1399CC5C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506831" y="2753155"/>
              <a:ext cx="537257" cy="537257"/>
            </a:xfrm>
            <a:prstGeom prst="rect">
              <a:avLst/>
            </a:prstGeom>
          </p:spPr>
        </p:pic>
        <p:pic>
          <p:nvPicPr>
            <p:cNvPr id="28" name="Graphic 15" descr="Handshake outline">
              <a:extLst>
                <a:ext uri="{FF2B5EF4-FFF2-40B4-BE49-F238E27FC236}">
                  <a16:creationId xmlns:a16="http://schemas.microsoft.com/office/drawing/2014/main" id="{E2828BCA-1655-409F-8122-1C31B505963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390779" y="4285672"/>
              <a:ext cx="566666" cy="566666"/>
            </a:xfrm>
            <a:prstGeom prst="rect">
              <a:avLst/>
            </a:prstGeom>
          </p:spPr>
        </p:pic>
        <p:pic>
          <p:nvPicPr>
            <p:cNvPr id="29" name="Graphic 21" descr="Gears with solid fill">
              <a:extLst>
                <a:ext uri="{FF2B5EF4-FFF2-40B4-BE49-F238E27FC236}">
                  <a16:creationId xmlns:a16="http://schemas.microsoft.com/office/drawing/2014/main" id="{55A08C77-988A-4C86-9A02-088EBDBF8C1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868050" y="4327673"/>
              <a:ext cx="491112" cy="517221"/>
            </a:xfrm>
            <a:prstGeom prst="rect">
              <a:avLst/>
            </a:prstGeom>
          </p:spPr>
        </p:pic>
        <p:pic>
          <p:nvPicPr>
            <p:cNvPr id="30" name="Graphic 22" descr="Hourglass 30% with solid fill">
              <a:extLst>
                <a:ext uri="{FF2B5EF4-FFF2-40B4-BE49-F238E27FC236}">
                  <a16:creationId xmlns:a16="http://schemas.microsoft.com/office/drawing/2014/main" id="{E9D7ACBE-931D-4744-8F54-DC30D60C4FC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301946" y="2150867"/>
              <a:ext cx="429500" cy="452334"/>
            </a:xfrm>
            <a:prstGeom prst="rect">
              <a:avLst/>
            </a:prstGeom>
          </p:spPr>
        </p:pic>
        <p:pic>
          <p:nvPicPr>
            <p:cNvPr id="31" name="Graphic 19" descr="Bullseye with solid fill">
              <a:extLst>
                <a:ext uri="{FF2B5EF4-FFF2-40B4-BE49-F238E27FC236}">
                  <a16:creationId xmlns:a16="http://schemas.microsoft.com/office/drawing/2014/main" id="{DC32471E-6B1C-4F0F-9B7D-C4E10535375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367011" y="3199249"/>
              <a:ext cx="373468" cy="393323"/>
            </a:xfrm>
            <a:prstGeom prst="rect">
              <a:avLst/>
            </a:prstGeom>
          </p:spPr>
        </p:pic>
        <p:pic>
          <p:nvPicPr>
            <p:cNvPr id="32" name="Graphic 20" descr="Database with solid fill">
              <a:extLst>
                <a:ext uri="{FF2B5EF4-FFF2-40B4-BE49-F238E27FC236}">
                  <a16:creationId xmlns:a16="http://schemas.microsoft.com/office/drawing/2014/main" id="{C04BDA14-9AF0-4A34-8BDD-EA395FF1D04B}"/>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4739234" y="2038968"/>
              <a:ext cx="483733" cy="509450"/>
            </a:xfrm>
            <a:prstGeom prst="rect">
              <a:avLst/>
            </a:prstGeom>
          </p:spPr>
        </p:pic>
      </p:grpSp>
      <p:sp>
        <p:nvSpPr>
          <p:cNvPr id="35" name="Segnaposto testo 2">
            <a:extLst>
              <a:ext uri="{FF2B5EF4-FFF2-40B4-BE49-F238E27FC236}">
                <a16:creationId xmlns:a16="http://schemas.microsoft.com/office/drawing/2014/main" id="{A1312F47-A95C-44D2-8260-5D7F6F2C84ED}"/>
              </a:ext>
            </a:extLst>
          </p:cNvPr>
          <p:cNvSpPr txBox="1">
            <a:spLocks/>
          </p:cNvSpPr>
          <p:nvPr/>
        </p:nvSpPr>
        <p:spPr>
          <a:xfrm>
            <a:off x="3545344" y="1980707"/>
            <a:ext cx="4785887" cy="39964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000" kern="1200" spc="150" baseline="0" dirty="0">
                <a:solidFill>
                  <a:schemeClr val="tx1">
                    <a:lumMod val="75000"/>
                    <a:lumOff val="25000"/>
                  </a:schemeClr>
                </a:solidFill>
                <a:latin typeface="+mj-lt"/>
                <a:ea typeface="+mj-ea"/>
                <a:cs typeface="+mj-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sz="1800" dirty="0"/>
              <a:t>Le funzioni da presidiare</a:t>
            </a:r>
          </a:p>
        </p:txBody>
      </p:sp>
    </p:spTree>
    <p:extLst>
      <p:ext uri="{BB962C8B-B14F-4D97-AF65-F5344CB8AC3E}">
        <p14:creationId xmlns:p14="http://schemas.microsoft.com/office/powerpoint/2010/main" val="27680418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1D6A54C-31F4-41CA-A5D8-53AB4888EF22}"/>
              </a:ext>
            </a:extLst>
          </p:cNvPr>
          <p:cNvSpPr>
            <a:spLocks noGrp="1"/>
          </p:cNvSpPr>
          <p:nvPr>
            <p:ph type="title"/>
          </p:nvPr>
        </p:nvSpPr>
        <p:spPr>
          <a:xfrm>
            <a:off x="3474197" y="4771100"/>
            <a:ext cx="8004630" cy="1607870"/>
          </a:xfrm>
        </p:spPr>
        <p:txBody>
          <a:bodyPr>
            <a:noAutofit/>
          </a:bodyPr>
          <a:lstStyle/>
          <a:p>
            <a:pPr algn="l">
              <a:lnSpc>
                <a:spcPct val="100000"/>
              </a:lnSpc>
            </a:pPr>
            <a:r>
              <a:rPr lang="it-IT" sz="1600" dirty="0"/>
              <a:t>#innovazione #sperimentazione #coinvolgimento #partnership #pianificazione #integrazione #monitoraggio #valutazione</a:t>
            </a:r>
          </a:p>
        </p:txBody>
      </p:sp>
      <p:sp>
        <p:nvSpPr>
          <p:cNvPr id="6" name="Segnaposto contenuto 5">
            <a:extLst>
              <a:ext uri="{FF2B5EF4-FFF2-40B4-BE49-F238E27FC236}">
                <a16:creationId xmlns:a16="http://schemas.microsoft.com/office/drawing/2014/main" id="{D2280D27-7772-4157-98C5-FEBF686623AF}"/>
              </a:ext>
            </a:extLst>
          </p:cNvPr>
          <p:cNvSpPr>
            <a:spLocks noGrp="1"/>
          </p:cNvSpPr>
          <p:nvPr>
            <p:ph sz="quarter" idx="4"/>
          </p:nvPr>
        </p:nvSpPr>
        <p:spPr>
          <a:xfrm>
            <a:off x="3456264" y="1405180"/>
            <a:ext cx="4102723" cy="3578028"/>
          </a:xfrm>
        </p:spPr>
        <p:txBody>
          <a:bodyPr>
            <a:normAutofit fontScale="85000" lnSpcReduction="20000"/>
          </a:bodyPr>
          <a:lstStyle/>
          <a:p>
            <a:endParaRPr lang="it-IT" sz="1600" dirty="0"/>
          </a:p>
          <a:p>
            <a:endParaRPr lang="it-IT" sz="1600" dirty="0"/>
          </a:p>
          <a:p>
            <a:pPr algn="just"/>
            <a:r>
              <a:rPr lang="it-IT" sz="1600" dirty="0"/>
              <a:t>una «Cabina di Regia» politico– strategica permanente con i principali partner del piano.  Già in atto con il tavolo tecnico-attuativo nato per impostare i lavori; i lavori vanno anche coordinati per il tempo necessario per dare piena attuazione alle proposte della Commissione. Il Tavolo sta già avendo importanti risultati.</a:t>
            </a:r>
          </a:p>
          <a:p>
            <a:pPr algn="just"/>
            <a:r>
              <a:rPr lang="it-IT" sz="1600" dirty="0"/>
              <a:t>Vanno individuate le aree  del piano ed attivata l’analisi di fabbisogno e la progettazione operativa di ogni intervento</a:t>
            </a:r>
          </a:p>
          <a:p>
            <a:r>
              <a:rPr lang="it-IT" sz="1600" dirty="0"/>
              <a:t>Vanno strutturati staff a supporto della fase di realizzazione del piano (ai fini di monitoraggio, rendicontazione e comunicazione)</a:t>
            </a:r>
          </a:p>
        </p:txBody>
      </p:sp>
      <p:sp>
        <p:nvSpPr>
          <p:cNvPr id="9" name="Segnaposto data 8">
            <a:extLst>
              <a:ext uri="{FF2B5EF4-FFF2-40B4-BE49-F238E27FC236}">
                <a16:creationId xmlns:a16="http://schemas.microsoft.com/office/drawing/2014/main" id="{AED605E2-561C-4E0F-AD41-95276CA6B248}"/>
              </a:ext>
            </a:extLst>
          </p:cNvPr>
          <p:cNvSpPr>
            <a:spLocks noGrp="1"/>
          </p:cNvSpPr>
          <p:nvPr>
            <p:ph type="dt" sz="half" idx="10"/>
          </p:nvPr>
        </p:nvSpPr>
        <p:spPr>
          <a:xfrm>
            <a:off x="273797" y="6347411"/>
            <a:ext cx="2743200" cy="365125"/>
          </a:xfrm>
        </p:spPr>
        <p:txBody>
          <a:bodyPr/>
          <a:lstStyle/>
          <a:p>
            <a:pPr rtl="0"/>
            <a:r>
              <a:rPr lang="it-IT" noProof="0" dirty="0"/>
              <a:t>02/2022</a:t>
            </a:r>
          </a:p>
        </p:txBody>
      </p:sp>
      <p:sp>
        <p:nvSpPr>
          <p:cNvPr id="10" name="Segnaposto piè di pagina 9">
            <a:extLst>
              <a:ext uri="{FF2B5EF4-FFF2-40B4-BE49-F238E27FC236}">
                <a16:creationId xmlns:a16="http://schemas.microsoft.com/office/drawing/2014/main" id="{CB99282B-43CC-4F88-8CBB-F5C380F5DA0F}"/>
              </a:ext>
            </a:extLst>
          </p:cNvPr>
          <p:cNvSpPr>
            <a:spLocks noGrp="1"/>
          </p:cNvSpPr>
          <p:nvPr>
            <p:ph type="ftr" sz="quarter" idx="11"/>
          </p:nvPr>
        </p:nvSpPr>
        <p:spPr/>
        <p:txBody>
          <a:bodyPr/>
          <a:lstStyle/>
          <a:p>
            <a:pPr rtl="0"/>
            <a:r>
              <a:rPr lang="it-IT" dirty="0">
                <a:solidFill>
                  <a:srgbClr val="262626"/>
                </a:solidFill>
                <a:effectLst/>
                <a:ea typeface="Times New Roman" panose="02020603050405020304" pitchFamily="18" charset="0"/>
                <a:cs typeface="Times New Roman" panose="02020603050405020304" pitchFamily="18" charset="0"/>
              </a:rPr>
              <a:t>Commissione Interministeriale per la Giustizia nel Sud</a:t>
            </a:r>
            <a:endParaRPr lang="it-IT" dirty="0"/>
          </a:p>
        </p:txBody>
      </p:sp>
      <p:sp>
        <p:nvSpPr>
          <p:cNvPr id="11" name="Segnaposto numero diapositiva 10">
            <a:extLst>
              <a:ext uri="{FF2B5EF4-FFF2-40B4-BE49-F238E27FC236}">
                <a16:creationId xmlns:a16="http://schemas.microsoft.com/office/drawing/2014/main" id="{C54113F2-6C51-4386-BCDA-17C5FAA433C5}"/>
              </a:ext>
            </a:extLst>
          </p:cNvPr>
          <p:cNvSpPr>
            <a:spLocks noGrp="1"/>
          </p:cNvSpPr>
          <p:nvPr>
            <p:ph type="sldNum" sz="quarter" idx="12"/>
          </p:nvPr>
        </p:nvSpPr>
        <p:spPr/>
        <p:txBody>
          <a:bodyPr/>
          <a:lstStyle/>
          <a:p>
            <a:pPr rtl="0"/>
            <a:fld id="{B5CEABB6-07DC-46E8-9B57-56EC44A396E5}" type="slidenum">
              <a:rPr lang="it-IT" noProof="0" smtClean="0"/>
              <a:t>19</a:t>
            </a:fld>
            <a:endParaRPr lang="it-IT" noProof="0"/>
          </a:p>
        </p:txBody>
      </p:sp>
      <p:grpSp>
        <p:nvGrpSpPr>
          <p:cNvPr id="56" name="Gruppo 55">
            <a:extLst>
              <a:ext uri="{FF2B5EF4-FFF2-40B4-BE49-F238E27FC236}">
                <a16:creationId xmlns:a16="http://schemas.microsoft.com/office/drawing/2014/main" id="{B029CDD2-6A80-4E0E-8874-1959D63A3B80}"/>
              </a:ext>
            </a:extLst>
          </p:cNvPr>
          <p:cNvGrpSpPr/>
          <p:nvPr/>
        </p:nvGrpSpPr>
        <p:grpSpPr>
          <a:xfrm>
            <a:off x="8566297" y="1961533"/>
            <a:ext cx="2145481" cy="2075052"/>
            <a:chOff x="3067525" y="1923575"/>
            <a:chExt cx="3008950" cy="3010849"/>
          </a:xfrm>
          <a:solidFill>
            <a:schemeClr val="bg1">
              <a:lumMod val="65000"/>
            </a:schemeClr>
          </a:solidFill>
        </p:grpSpPr>
        <p:sp>
          <p:nvSpPr>
            <p:cNvPr id="57" name="Shape">
              <a:extLst>
                <a:ext uri="{FF2B5EF4-FFF2-40B4-BE49-F238E27FC236}">
                  <a16:creationId xmlns:a16="http://schemas.microsoft.com/office/drawing/2014/main" id="{6FDA4A0D-17A6-4B30-9B0D-25990906BF58}"/>
                </a:ext>
              </a:extLst>
            </p:cNvPr>
            <p:cNvSpPr/>
            <p:nvPr/>
          </p:nvSpPr>
          <p:spPr>
            <a:xfrm>
              <a:off x="5039201" y="3218974"/>
              <a:ext cx="1037274" cy="17154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177" y="21600"/>
                  </a:lnTo>
                  <a:cubicBezTo>
                    <a:pt x="18982" y="21600"/>
                    <a:pt x="20569" y="20952"/>
                    <a:pt x="21263" y="19945"/>
                  </a:cubicBezTo>
                  <a:cubicBezTo>
                    <a:pt x="21481" y="19621"/>
                    <a:pt x="21600" y="19273"/>
                    <a:pt x="21600" y="18926"/>
                  </a:cubicBezTo>
                  <a:lnTo>
                    <a:pt x="21600" y="7544"/>
                  </a:lnTo>
                  <a:lnTo>
                    <a:pt x="0" y="0"/>
                  </a:lnTo>
                  <a:lnTo>
                    <a:pt x="0" y="5289"/>
                  </a:lnTo>
                  <a:lnTo>
                    <a:pt x="0" y="21600"/>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58" name="Shape">
              <a:extLst>
                <a:ext uri="{FF2B5EF4-FFF2-40B4-BE49-F238E27FC236}">
                  <a16:creationId xmlns:a16="http://schemas.microsoft.com/office/drawing/2014/main" id="{49A92C58-A4C3-4C3E-81BB-0A407096D90D}"/>
                </a:ext>
              </a:extLst>
            </p:cNvPr>
            <p:cNvSpPr/>
            <p:nvPr/>
          </p:nvSpPr>
          <p:spPr>
            <a:xfrm>
              <a:off x="4620101" y="2085500"/>
              <a:ext cx="1453514" cy="167354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676"/>
                  </a:lnTo>
                  <a:cubicBezTo>
                    <a:pt x="21600" y="443"/>
                    <a:pt x="21572" y="221"/>
                    <a:pt x="21501" y="0"/>
                  </a:cubicBezTo>
                  <a:lnTo>
                    <a:pt x="3595" y="8974"/>
                  </a:lnTo>
                  <a:lnTo>
                    <a:pt x="0" y="10769"/>
                  </a:lnTo>
                  <a:lnTo>
                    <a:pt x="21600" y="21600"/>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59" name="Shape">
              <a:extLst>
                <a:ext uri="{FF2B5EF4-FFF2-40B4-BE49-F238E27FC236}">
                  <a16:creationId xmlns:a16="http://schemas.microsoft.com/office/drawing/2014/main" id="{954E89F1-50C8-4E48-9F94-2CA8BDE98EFD}"/>
                </a:ext>
              </a:extLst>
            </p:cNvPr>
            <p:cNvSpPr/>
            <p:nvPr/>
          </p:nvSpPr>
          <p:spPr>
            <a:xfrm>
              <a:off x="3067526" y="3104674"/>
              <a:ext cx="1452563" cy="1673546"/>
            </a:xfrm>
            <a:custGeom>
              <a:avLst/>
              <a:gdLst/>
              <a:ahLst/>
              <a:cxnLst>
                <a:cxn ang="0">
                  <a:pos x="wd2" y="hd2"/>
                </a:cxn>
                <a:cxn ang="5400000">
                  <a:pos x="wd2" y="hd2"/>
                </a:cxn>
                <a:cxn ang="10800000">
                  <a:pos x="wd2" y="hd2"/>
                </a:cxn>
                <a:cxn ang="16200000">
                  <a:pos x="wd2" y="hd2"/>
                </a:cxn>
              </a:cxnLst>
              <a:rect l="0" t="0" r="r" b="b"/>
              <a:pathLst>
                <a:path w="21600" h="21600" extrusionOk="0">
                  <a:moveTo>
                    <a:pt x="0" y="20924"/>
                  </a:moveTo>
                  <a:cubicBezTo>
                    <a:pt x="0" y="21157"/>
                    <a:pt x="28" y="21379"/>
                    <a:pt x="99" y="21600"/>
                  </a:cubicBezTo>
                  <a:lnTo>
                    <a:pt x="20354" y="11445"/>
                  </a:lnTo>
                  <a:lnTo>
                    <a:pt x="21600" y="10818"/>
                  </a:lnTo>
                  <a:lnTo>
                    <a:pt x="0" y="0"/>
                  </a:lnTo>
                  <a:lnTo>
                    <a:pt x="0" y="20924"/>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60" name="Shape">
              <a:extLst>
                <a:ext uri="{FF2B5EF4-FFF2-40B4-BE49-F238E27FC236}">
                  <a16:creationId xmlns:a16="http://schemas.microsoft.com/office/drawing/2014/main" id="{4468044C-833C-47AA-ADD5-FAFAFEE5082E}"/>
                </a:ext>
              </a:extLst>
            </p:cNvPr>
            <p:cNvSpPr/>
            <p:nvPr/>
          </p:nvSpPr>
          <p:spPr>
            <a:xfrm>
              <a:off x="3086576" y="3723800"/>
              <a:ext cx="1894525" cy="1204913"/>
            </a:xfrm>
            <a:custGeom>
              <a:avLst/>
              <a:gdLst/>
              <a:ahLst/>
              <a:cxnLst>
                <a:cxn ang="0">
                  <a:pos x="wd2" y="hd2"/>
                </a:cxn>
                <a:cxn ang="5400000">
                  <a:pos x="wd2" y="hd2"/>
                </a:cxn>
                <a:cxn ang="10800000">
                  <a:pos x="wd2" y="hd2"/>
                </a:cxn>
                <a:cxn ang="16200000">
                  <a:pos x="wd2" y="hd2"/>
                </a:cxn>
              </a:cxnLst>
              <a:rect l="0" t="0" r="r" b="b"/>
              <a:pathLst>
                <a:path w="21600" h="21600" extrusionOk="0">
                  <a:moveTo>
                    <a:pt x="17452" y="3774"/>
                  </a:moveTo>
                  <a:lnTo>
                    <a:pt x="7928" y="12414"/>
                  </a:lnTo>
                  <a:lnTo>
                    <a:pt x="0" y="19619"/>
                  </a:lnTo>
                  <a:cubicBezTo>
                    <a:pt x="424" y="20832"/>
                    <a:pt x="1227" y="21600"/>
                    <a:pt x="2129" y="21600"/>
                  </a:cubicBezTo>
                  <a:lnTo>
                    <a:pt x="21600" y="21600"/>
                  </a:lnTo>
                  <a:lnTo>
                    <a:pt x="21600" y="0"/>
                  </a:lnTo>
                  <a:lnTo>
                    <a:pt x="17452" y="3774"/>
                  </a:lnTo>
                  <a:lnTo>
                    <a:pt x="17452" y="3774"/>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61" name="Triangle">
              <a:extLst>
                <a:ext uri="{FF2B5EF4-FFF2-40B4-BE49-F238E27FC236}">
                  <a16:creationId xmlns:a16="http://schemas.microsoft.com/office/drawing/2014/main" id="{85C80853-862A-4313-869F-89C4441BAE48}"/>
                </a:ext>
              </a:extLst>
            </p:cNvPr>
            <p:cNvSpPr/>
            <p:nvPr/>
          </p:nvSpPr>
          <p:spPr>
            <a:xfrm>
              <a:off x="3781900" y="3942875"/>
              <a:ext cx="835343" cy="48291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21600"/>
                  </a:lnTo>
                  <a:lnTo>
                    <a:pt x="21600" y="0"/>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62" name="Shape">
              <a:extLst>
                <a:ext uri="{FF2B5EF4-FFF2-40B4-BE49-F238E27FC236}">
                  <a16:creationId xmlns:a16="http://schemas.microsoft.com/office/drawing/2014/main" id="{70B9FCBC-78DA-4B41-BC24-F70218441FDD}"/>
                </a:ext>
              </a:extLst>
            </p:cNvPr>
            <p:cNvSpPr/>
            <p:nvPr/>
          </p:nvSpPr>
          <p:spPr>
            <a:xfrm>
              <a:off x="4153376" y="1923575"/>
              <a:ext cx="1894525" cy="1204913"/>
            </a:xfrm>
            <a:custGeom>
              <a:avLst/>
              <a:gdLst/>
              <a:ahLst/>
              <a:cxnLst>
                <a:cxn ang="0">
                  <a:pos x="wd2" y="hd2"/>
                </a:cxn>
                <a:cxn ang="5400000">
                  <a:pos x="wd2" y="hd2"/>
                </a:cxn>
                <a:cxn ang="10800000">
                  <a:pos x="wd2" y="hd2"/>
                </a:cxn>
                <a:cxn ang="16200000">
                  <a:pos x="wd2" y="hd2"/>
                </a:cxn>
              </a:cxnLst>
              <a:rect l="0" t="0" r="r" b="b"/>
              <a:pathLst>
                <a:path w="21600" h="21600" extrusionOk="0">
                  <a:moveTo>
                    <a:pt x="4148" y="17826"/>
                  </a:moveTo>
                  <a:lnTo>
                    <a:pt x="17441" y="5754"/>
                  </a:lnTo>
                  <a:lnTo>
                    <a:pt x="21600" y="1981"/>
                  </a:lnTo>
                  <a:cubicBezTo>
                    <a:pt x="21176" y="768"/>
                    <a:pt x="20373" y="0"/>
                    <a:pt x="19471" y="0"/>
                  </a:cubicBezTo>
                  <a:lnTo>
                    <a:pt x="0" y="0"/>
                  </a:lnTo>
                  <a:lnTo>
                    <a:pt x="0" y="21600"/>
                  </a:lnTo>
                  <a:lnTo>
                    <a:pt x="4148" y="17826"/>
                  </a:lnTo>
                  <a:lnTo>
                    <a:pt x="4148" y="17826"/>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63" name="Triangle">
              <a:extLst>
                <a:ext uri="{FF2B5EF4-FFF2-40B4-BE49-F238E27FC236}">
                  <a16:creationId xmlns:a16="http://schemas.microsoft.com/office/drawing/2014/main" id="{145AACD0-6110-49AD-B1B6-41269F5338A0}"/>
                </a:ext>
              </a:extLst>
            </p:cNvPr>
            <p:cNvSpPr/>
            <p:nvPr/>
          </p:nvSpPr>
          <p:spPr>
            <a:xfrm>
              <a:off x="4515325" y="2247424"/>
              <a:ext cx="1166814" cy="67342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0" y="21600"/>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64" name="Shape">
              <a:extLst>
                <a:ext uri="{FF2B5EF4-FFF2-40B4-BE49-F238E27FC236}">
                  <a16:creationId xmlns:a16="http://schemas.microsoft.com/office/drawing/2014/main" id="{64B0E4D9-2237-49C6-9EFA-A0373C93A26B}"/>
                </a:ext>
              </a:extLst>
            </p:cNvPr>
            <p:cNvSpPr/>
            <p:nvPr/>
          </p:nvSpPr>
          <p:spPr>
            <a:xfrm>
              <a:off x="3067526" y="1923575"/>
              <a:ext cx="1037274" cy="171545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4423" y="0"/>
                  </a:lnTo>
                  <a:cubicBezTo>
                    <a:pt x="2618" y="0"/>
                    <a:pt x="1031" y="648"/>
                    <a:pt x="337" y="1655"/>
                  </a:cubicBezTo>
                  <a:cubicBezTo>
                    <a:pt x="119" y="1979"/>
                    <a:pt x="0" y="2327"/>
                    <a:pt x="0" y="2675"/>
                  </a:cubicBezTo>
                  <a:lnTo>
                    <a:pt x="0" y="14056"/>
                  </a:lnTo>
                  <a:lnTo>
                    <a:pt x="21600" y="21600"/>
                  </a:lnTo>
                  <a:lnTo>
                    <a:pt x="21600" y="16311"/>
                  </a:lnTo>
                  <a:lnTo>
                    <a:pt x="21600" y="0"/>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65" name="Shape">
              <a:extLst>
                <a:ext uri="{FF2B5EF4-FFF2-40B4-BE49-F238E27FC236}">
                  <a16:creationId xmlns:a16="http://schemas.microsoft.com/office/drawing/2014/main" id="{F30D3755-FA2A-43DD-8C77-8524110C9808}"/>
                </a:ext>
              </a:extLst>
            </p:cNvPr>
            <p:cNvSpPr/>
            <p:nvPr/>
          </p:nvSpPr>
          <p:spPr>
            <a:xfrm>
              <a:off x="3067525" y="3038000"/>
              <a:ext cx="1036855" cy="5986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21600" y="21600"/>
                  </a:lnTo>
                  <a:lnTo>
                    <a:pt x="21600" y="21600"/>
                  </a:lnTo>
                  <a:close/>
                </a:path>
              </a:pathLst>
            </a:custGeom>
            <a:grpFill/>
            <a:ln w="12700">
              <a:miter lim="400000"/>
            </a:ln>
          </p:spPr>
          <p:txBody>
            <a:bodyPr lIns="28575" tIns="28575" rIns="28575" bIns="28575" anchor="ctr"/>
            <a:lstStyle/>
            <a:p>
              <a:pPr>
                <a:defRPr sz="3000">
                  <a:solidFill>
                    <a:srgbClr val="FFFFFF"/>
                  </a:solidFill>
                </a:defRPr>
              </a:pPr>
              <a:endParaRPr sz="2250"/>
            </a:p>
          </p:txBody>
        </p:sp>
        <p:sp>
          <p:nvSpPr>
            <p:cNvPr id="66" name="Shape">
              <a:extLst>
                <a:ext uri="{FF2B5EF4-FFF2-40B4-BE49-F238E27FC236}">
                  <a16:creationId xmlns:a16="http://schemas.microsoft.com/office/drawing/2014/main" id="{DDB1F150-274A-482D-BD5F-51D2F3ED8EA9}"/>
                </a:ext>
              </a:extLst>
            </p:cNvPr>
            <p:cNvSpPr/>
            <p:nvPr/>
          </p:nvSpPr>
          <p:spPr>
            <a:xfrm>
              <a:off x="4153375" y="2952275"/>
              <a:ext cx="830581" cy="960121"/>
            </a:xfrm>
            <a:custGeom>
              <a:avLst/>
              <a:gdLst/>
              <a:ahLst/>
              <a:cxnLst>
                <a:cxn ang="0">
                  <a:pos x="wd2" y="hd2"/>
                </a:cxn>
                <a:cxn ang="5400000">
                  <a:pos x="wd2" y="hd2"/>
                </a:cxn>
                <a:cxn ang="10800000">
                  <a:pos x="wd2" y="hd2"/>
                </a:cxn>
                <a:cxn ang="16200000">
                  <a:pos x="wd2" y="hd2"/>
                </a:cxn>
              </a:cxnLst>
              <a:rect l="0" t="0" r="r" b="b"/>
              <a:pathLst>
                <a:path w="21600" h="21600" extrusionOk="0">
                  <a:moveTo>
                    <a:pt x="0" y="16200"/>
                  </a:moveTo>
                  <a:lnTo>
                    <a:pt x="10800" y="21600"/>
                  </a:lnTo>
                  <a:lnTo>
                    <a:pt x="21600" y="16200"/>
                  </a:lnTo>
                  <a:lnTo>
                    <a:pt x="21600" y="5400"/>
                  </a:lnTo>
                  <a:lnTo>
                    <a:pt x="10800" y="0"/>
                  </a:lnTo>
                  <a:lnTo>
                    <a:pt x="0" y="5400"/>
                  </a:lnTo>
                  <a:close/>
                </a:path>
              </a:pathLst>
            </a:custGeom>
            <a:grpFill/>
            <a:ln w="12700">
              <a:miter lim="400000"/>
            </a:ln>
          </p:spPr>
          <p:txBody>
            <a:bodyPr lIns="28575" tIns="28575" rIns="28575" bIns="28575" anchor="ctr"/>
            <a:lstStyle/>
            <a:p>
              <a:pPr>
                <a:defRPr sz="3000">
                  <a:solidFill>
                    <a:srgbClr val="FFFFFF"/>
                  </a:solidFill>
                </a:defRPr>
              </a:pPr>
              <a:endParaRPr sz="2250"/>
            </a:p>
          </p:txBody>
        </p:sp>
        <p:pic>
          <p:nvPicPr>
            <p:cNvPr id="67" name="Graphic 12" descr="Bar graph with upward trend outline">
              <a:extLst>
                <a:ext uri="{FF2B5EF4-FFF2-40B4-BE49-F238E27FC236}">
                  <a16:creationId xmlns:a16="http://schemas.microsoft.com/office/drawing/2014/main" id="{F268E165-EA0B-4C1D-B968-F6D679D46A9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19086" y="3513315"/>
              <a:ext cx="562802" cy="562802"/>
            </a:xfrm>
            <a:prstGeom prst="rect">
              <a:avLst/>
            </a:prstGeom>
          </p:spPr>
        </p:pic>
        <p:pic>
          <p:nvPicPr>
            <p:cNvPr id="68" name="Graphic 13" descr="Checklist outline">
              <a:extLst>
                <a:ext uri="{FF2B5EF4-FFF2-40B4-BE49-F238E27FC236}">
                  <a16:creationId xmlns:a16="http://schemas.microsoft.com/office/drawing/2014/main" id="{3C4F9318-4DC3-4DCF-B993-418D9E17B8B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06831" y="2753155"/>
              <a:ext cx="537257" cy="537257"/>
            </a:xfrm>
            <a:prstGeom prst="rect">
              <a:avLst/>
            </a:prstGeom>
          </p:spPr>
        </p:pic>
        <p:pic>
          <p:nvPicPr>
            <p:cNvPr id="69" name="Graphic 15" descr="Handshake outline">
              <a:extLst>
                <a:ext uri="{FF2B5EF4-FFF2-40B4-BE49-F238E27FC236}">
                  <a16:creationId xmlns:a16="http://schemas.microsoft.com/office/drawing/2014/main" id="{8903D149-33D6-4E68-89BD-AF2A9FE5868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390779" y="4285672"/>
              <a:ext cx="566666" cy="566666"/>
            </a:xfrm>
            <a:prstGeom prst="rect">
              <a:avLst/>
            </a:prstGeom>
          </p:spPr>
        </p:pic>
        <p:pic>
          <p:nvPicPr>
            <p:cNvPr id="72" name="Graphic 19" descr="Bullseye with solid fill">
              <a:extLst>
                <a:ext uri="{FF2B5EF4-FFF2-40B4-BE49-F238E27FC236}">
                  <a16:creationId xmlns:a16="http://schemas.microsoft.com/office/drawing/2014/main" id="{618AC344-A327-481C-9962-6D114F7AC18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367011" y="3199249"/>
              <a:ext cx="373468" cy="393323"/>
            </a:xfrm>
            <a:prstGeom prst="rect">
              <a:avLst/>
            </a:prstGeom>
          </p:spPr>
        </p:pic>
      </p:grpSp>
      <p:sp>
        <p:nvSpPr>
          <p:cNvPr id="74" name="Titolo 1">
            <a:extLst>
              <a:ext uri="{FF2B5EF4-FFF2-40B4-BE49-F238E27FC236}">
                <a16:creationId xmlns:a16="http://schemas.microsoft.com/office/drawing/2014/main" id="{43B3A93A-A151-405C-AA6C-923E6A7CBB5E}"/>
              </a:ext>
            </a:extLst>
          </p:cNvPr>
          <p:cNvSpPr txBox="1">
            <a:spLocks/>
          </p:cNvSpPr>
          <p:nvPr/>
        </p:nvSpPr>
        <p:spPr>
          <a:xfrm>
            <a:off x="119274" y="4073121"/>
            <a:ext cx="2588415" cy="1898231"/>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lang="en-US" sz="2800" kern="1200" cap="all" spc="150" baseline="0" dirty="0">
                <a:solidFill>
                  <a:schemeClr val="tx1">
                    <a:lumMod val="75000"/>
                    <a:lumOff val="25000"/>
                  </a:schemeClr>
                </a:solidFill>
                <a:latin typeface="+mj-lt"/>
                <a:ea typeface="+mj-ea"/>
                <a:cs typeface="+mj-cs"/>
              </a:defRPr>
            </a:lvl1pPr>
          </a:lstStyle>
          <a:p>
            <a:pPr algn="l"/>
            <a:r>
              <a:rPr lang="it-IT" sz="2000" dirty="0"/>
              <a:t>UN piano strategico per la giustizia civile nel SUD</a:t>
            </a:r>
            <a:endParaRPr lang="it-IT" sz="3200" dirty="0"/>
          </a:p>
        </p:txBody>
      </p:sp>
      <p:pic>
        <p:nvPicPr>
          <p:cNvPr id="75" name="Immagine 74">
            <a:extLst>
              <a:ext uri="{FF2B5EF4-FFF2-40B4-BE49-F238E27FC236}">
                <a16:creationId xmlns:a16="http://schemas.microsoft.com/office/drawing/2014/main" id="{416DA3C7-4C88-40B5-871B-20A20085AA7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353799" y="178105"/>
            <a:ext cx="495646" cy="565037"/>
          </a:xfrm>
          <a:prstGeom prst="rect">
            <a:avLst/>
          </a:prstGeom>
        </p:spPr>
      </p:pic>
      <p:sp>
        <p:nvSpPr>
          <p:cNvPr id="25" name="Titolo 1">
            <a:extLst>
              <a:ext uri="{FF2B5EF4-FFF2-40B4-BE49-F238E27FC236}">
                <a16:creationId xmlns:a16="http://schemas.microsoft.com/office/drawing/2014/main" id="{F3B31B43-29E9-4B7B-9974-7F7F6036632E}"/>
              </a:ext>
            </a:extLst>
          </p:cNvPr>
          <p:cNvSpPr txBox="1">
            <a:spLocks/>
          </p:cNvSpPr>
          <p:nvPr/>
        </p:nvSpPr>
        <p:spPr>
          <a:xfrm>
            <a:off x="3537743" y="209185"/>
            <a:ext cx="3511832" cy="1898231"/>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lang="en-US" sz="2800" kern="1200" cap="all" spc="150" baseline="0" dirty="0">
                <a:solidFill>
                  <a:schemeClr val="tx1">
                    <a:lumMod val="75000"/>
                    <a:lumOff val="25000"/>
                  </a:schemeClr>
                </a:solidFill>
                <a:latin typeface="+mj-lt"/>
                <a:ea typeface="+mj-ea"/>
                <a:cs typeface="+mj-cs"/>
              </a:defRPr>
            </a:lvl1pPr>
          </a:lstStyle>
          <a:p>
            <a:pPr algn="l"/>
            <a:r>
              <a:rPr lang="it-IT" sz="2000" dirty="0"/>
              <a:t>PER ATTIVARE IL PIANO SI Può PENSARE A</a:t>
            </a:r>
            <a:endParaRPr lang="it-IT" sz="3200" dirty="0"/>
          </a:p>
        </p:txBody>
      </p:sp>
    </p:spTree>
    <p:extLst>
      <p:ext uri="{BB962C8B-B14F-4D97-AF65-F5344CB8AC3E}">
        <p14:creationId xmlns:p14="http://schemas.microsoft.com/office/powerpoint/2010/main" val="2829164585"/>
      </p:ext>
    </p:extLst>
  </p:cSld>
  <p:clrMapOvr>
    <a:masterClrMapping/>
  </p:clrMapOvr>
</p:sld>
</file>

<file path=ppt/theme/theme1.xml><?xml version="1.0" encoding="utf-8"?>
<a:theme xmlns:a="http://schemas.openxmlformats.org/drawingml/2006/main" name="Monolinea">
  <a:themeElements>
    <a:clrScheme name="Custom 167">
      <a:dk1>
        <a:sysClr val="windowText" lastClr="000000"/>
      </a:dk1>
      <a:lt1>
        <a:sysClr val="window" lastClr="FFFFFF"/>
      </a:lt1>
      <a:dk2>
        <a:srgbClr val="44546A"/>
      </a:dk2>
      <a:lt2>
        <a:srgbClr val="E7E6E6"/>
      </a:lt2>
      <a:accent1>
        <a:srgbClr val="FBF4EF"/>
      </a:accent1>
      <a:accent2>
        <a:srgbClr val="F7F6F3"/>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3329037_TF56180624_Win32" id="{D3997735-0022-4ADB-B481-82DB79589012}" vid="{D160C44F-0E59-43D7-A4EF-160DF92B4A1B}"/>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64CF2EF3-001F-4BE9-81B3-86ECBBF942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BC90D6-94CF-42F7-AAC4-9CF6824C54D5}">
  <ds:schemaRefs>
    <ds:schemaRef ds:uri="http://schemas.microsoft.com/sharepoint/v3/contenttype/forms"/>
  </ds:schemaRefs>
</ds:datastoreItem>
</file>

<file path=customXml/itemProps3.xml><?xml version="1.0" encoding="utf-8"?>
<ds:datastoreItem xmlns:ds="http://schemas.openxmlformats.org/officeDocument/2006/customXml" ds:itemID="{7F97B18F-50BC-4F30-8373-93489E845F83}">
  <ds:schemaRefs>
    <ds:schemaRef ds:uri="http://purl.org/dc/dcmitype/"/>
    <ds:schemaRef ds:uri="http://schemas.microsoft.com/office/infopath/2007/PartnerControls"/>
    <ds:schemaRef ds:uri="http://purl.org/dc/elements/1.1/"/>
    <ds:schemaRef ds:uri="http://schemas.microsoft.com/office/2006/documentManagement/types"/>
    <ds:schemaRef ds:uri="http://schemas.microsoft.com/sharepoint/v3"/>
    <ds:schemaRef ds:uri="230e9df3-be65-4c73-a93b-d1236ebd677e"/>
    <ds:schemaRef ds:uri="http://purl.org/dc/terms/"/>
    <ds:schemaRef ds:uri="http://schemas.openxmlformats.org/package/2006/metadata/core-properties"/>
    <ds:schemaRef ds:uri="16c05727-aa75-4e4a-9b5f-8a80a1165891"/>
    <ds:schemaRef ds:uri="71af3243-3dd4-4a8d-8c0d-dd76da1f02a5"/>
    <ds:schemaRef ds:uri="http://schemas.microsoft.com/office/2006/metadata/properties"/>
    <ds:schemaRef ds:uri="http://www.w3.org/XML/1998/namespace"/>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Presentazione di vendita semplice e minimalista</Template>
  <TotalTime>805</TotalTime>
  <Words>3983</Words>
  <Application>Microsoft Office PowerPoint</Application>
  <PresentationFormat>Widescreen</PresentationFormat>
  <Paragraphs>260</Paragraphs>
  <Slides>19</Slides>
  <Notes>7</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19</vt:i4>
      </vt:variant>
    </vt:vector>
  </HeadingPairs>
  <TitlesOfParts>
    <vt:vector size="25" baseType="lpstr">
      <vt:lpstr>Arial</vt:lpstr>
      <vt:lpstr>Calibri</vt:lpstr>
      <vt:lpstr>Calibri Light</vt:lpstr>
      <vt:lpstr>Symbol</vt:lpstr>
      <vt:lpstr>Tenorite</vt:lpstr>
      <vt:lpstr>Monolinea</vt:lpstr>
      <vt:lpstr>Commissione InterministeriAle per la Giustizia nel Sud</vt:lpstr>
      <vt:lpstr>PREMESSA</vt:lpstr>
      <vt:lpstr>Le attività di indagine e studio della CommissioNe</vt:lpstr>
      <vt:lpstr>I gruppi di lavoro della commissione</vt:lpstr>
      <vt:lpstr>Presentazione standard di PowerPoint</vt:lpstr>
      <vt:lpstr>Presentazione standard di PowerPoint</vt:lpstr>
      <vt:lpstr>Presentazione standard di PowerPoint</vt:lpstr>
      <vt:lpstr>Presentazione standard di PowerPoint</vt:lpstr>
      <vt:lpstr>GLI OBIETTIVI la sfida</vt:lpstr>
      <vt:lpstr>IL CONTESTO DELLA SFIDA</vt:lpstr>
      <vt:lpstr>Presentazione standard di PowerPoint</vt:lpstr>
      <vt:lpstr>Le leve di innovazione ed intervento mobilitate</vt:lpstr>
      <vt:lpstr>Presentazione standard di PowerPoint</vt:lpstr>
      <vt:lpstr>Presentazione standard di PowerPoint</vt:lpstr>
      <vt:lpstr>Presentazione standard di PowerPoint</vt:lpstr>
      <vt:lpstr>Presentazione standard di PowerPoint</vt:lpstr>
      <vt:lpstr>Presentazione standard di PowerPoint</vt:lpstr>
      <vt:lpstr>Un piano strategico per la giustizia CIVILE nel sud (2022 – 2026)  Le caratteristiche</vt:lpstr>
      <vt:lpstr>#innovazione #sperimentazione #coinvolgimento #partnership #pianificazione #integrazione #monitoraggio #valutazione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Commissione Interministeriale per la Giustizia nel Sud</dc:title>
  <dc:creator>giovanni xilo</dc:creator>
  <cp:lastModifiedBy>Loredana Caponio</cp:lastModifiedBy>
  <cp:revision>56</cp:revision>
  <dcterms:created xsi:type="dcterms:W3CDTF">2022-01-23T07:54:17Z</dcterms:created>
  <dcterms:modified xsi:type="dcterms:W3CDTF">2022-03-03T10:47:38Z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