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69" r:id="rId3"/>
    <p:sldId id="257" r:id="rId4"/>
    <p:sldId id="278" r:id="rId5"/>
    <p:sldId id="272" r:id="rId6"/>
    <p:sldId id="273" r:id="rId7"/>
    <p:sldId id="274" r:id="rId8"/>
    <p:sldId id="275" r:id="rId9"/>
    <p:sldId id="276" r:id="rId10"/>
    <p:sldId id="277" r:id="rId11"/>
    <p:sldId id="271" r:id="rId12"/>
    <p:sldId id="280" r:id="rId13"/>
    <p:sldId id="281" r:id="rId14"/>
    <p:sldId id="282" r:id="rId15"/>
    <p:sldId id="283" r:id="rId16"/>
    <p:sldId id="284" r:id="rId17"/>
    <p:sldId id="279" r:id="rId18"/>
    <p:sldId id="258" r:id="rId19"/>
    <p:sldId id="268" r:id="rId20"/>
    <p:sldId id="259" r:id="rId21"/>
    <p:sldId id="288" r:id="rId22"/>
    <p:sldId id="299" r:id="rId23"/>
    <p:sldId id="286" r:id="rId24"/>
    <p:sldId id="300" r:id="rId25"/>
    <p:sldId id="287" r:id="rId26"/>
    <p:sldId id="301" r:id="rId27"/>
    <p:sldId id="285" r:id="rId28"/>
    <p:sldId id="260" r:id="rId29"/>
    <p:sldId id="261" r:id="rId30"/>
    <p:sldId id="262" r:id="rId31"/>
    <p:sldId id="263" r:id="rId32"/>
    <p:sldId id="289" r:id="rId33"/>
    <p:sldId id="264" r:id="rId34"/>
    <p:sldId id="290" r:id="rId35"/>
    <p:sldId id="267" r:id="rId36"/>
    <p:sldId id="291" r:id="rId37"/>
    <p:sldId id="292" r:id="rId38"/>
    <p:sldId id="266" r:id="rId39"/>
    <p:sldId id="294" r:id="rId40"/>
    <p:sldId id="293" r:id="rId41"/>
    <p:sldId id="295" r:id="rId42"/>
    <p:sldId id="265" r:id="rId43"/>
    <p:sldId id="297" r:id="rId44"/>
    <p:sldId id="298" r:id="rId45"/>
    <p:sldId id="296" r:id="rId46"/>
    <p:sldId id="270"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E79B7-B5EA-43DE-B741-D44EC82FE655}" v="143" dt="2025-11-23T09:58:39.80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6" d="100"/>
          <a:sy n="66" d="100"/>
        </p:scale>
        <p:origin x="3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Pietrelli" userId="k6awVmvMvNqVunVi3tTiTcTAQPDm4WfipMF7lDcXDwc=" providerId="None" clId="Web-{857E79B7-B5EA-43DE-B741-D44EC82FE655}"/>
    <pc:docChg chg="addSld modSld sldOrd">
      <pc:chgData name="Marta Pietrelli" userId="k6awVmvMvNqVunVi3tTiTcTAQPDm4WfipMF7lDcXDwc=" providerId="None" clId="Web-{857E79B7-B5EA-43DE-B741-D44EC82FE655}" dt="2025-11-23T09:58:39.807" v="123" actId="1076"/>
      <pc:docMkLst>
        <pc:docMk/>
      </pc:docMkLst>
      <pc:sldChg chg="modSp">
        <pc:chgData name="Marta Pietrelli" userId="k6awVmvMvNqVunVi3tTiTcTAQPDm4WfipMF7lDcXDwc=" providerId="None" clId="Web-{857E79B7-B5EA-43DE-B741-D44EC82FE655}" dt="2025-11-23T09:33:16.191" v="15" actId="1076"/>
        <pc:sldMkLst>
          <pc:docMk/>
          <pc:sldMk cId="2785532346" sldId="258"/>
        </pc:sldMkLst>
        <pc:spChg chg="mod">
          <ac:chgData name="Marta Pietrelli" userId="k6awVmvMvNqVunVi3tTiTcTAQPDm4WfipMF7lDcXDwc=" providerId="None" clId="Web-{857E79B7-B5EA-43DE-B741-D44EC82FE655}" dt="2025-11-23T09:33:00.487" v="12" actId="1076"/>
          <ac:spMkLst>
            <pc:docMk/>
            <pc:sldMk cId="2785532346" sldId="258"/>
            <ac:spMk id="3" creationId="{00000000-0000-0000-0000-000000000000}"/>
          </ac:spMkLst>
        </pc:spChg>
        <pc:spChg chg="mod">
          <ac:chgData name="Marta Pietrelli" userId="k6awVmvMvNqVunVi3tTiTcTAQPDm4WfipMF7lDcXDwc=" providerId="None" clId="Web-{857E79B7-B5EA-43DE-B741-D44EC82FE655}" dt="2025-11-23T09:33:13.129" v="14" actId="1076"/>
          <ac:spMkLst>
            <pc:docMk/>
            <pc:sldMk cId="2785532346" sldId="258"/>
            <ac:spMk id="4" creationId="{00000000-0000-0000-0000-000000000000}"/>
          </ac:spMkLst>
        </pc:spChg>
        <pc:spChg chg="mod">
          <ac:chgData name="Marta Pietrelli" userId="k6awVmvMvNqVunVi3tTiTcTAQPDm4WfipMF7lDcXDwc=" providerId="None" clId="Web-{857E79B7-B5EA-43DE-B741-D44EC82FE655}" dt="2025-11-23T09:33:09.050" v="13" actId="1076"/>
          <ac:spMkLst>
            <pc:docMk/>
            <pc:sldMk cId="2785532346" sldId="258"/>
            <ac:spMk id="5" creationId="{00000000-0000-0000-0000-000000000000}"/>
          </ac:spMkLst>
        </pc:spChg>
        <pc:spChg chg="mod">
          <ac:chgData name="Marta Pietrelli" userId="k6awVmvMvNqVunVi3tTiTcTAQPDm4WfipMF7lDcXDwc=" providerId="None" clId="Web-{857E79B7-B5EA-43DE-B741-D44EC82FE655}" dt="2025-11-23T09:33:16.191" v="15" actId="1076"/>
          <ac:spMkLst>
            <pc:docMk/>
            <pc:sldMk cId="2785532346" sldId="258"/>
            <ac:spMk id="6" creationId="{00000000-0000-0000-0000-000000000000}"/>
          </ac:spMkLst>
        </pc:spChg>
      </pc:sldChg>
      <pc:sldChg chg="modSp">
        <pc:chgData name="Marta Pietrelli" userId="k6awVmvMvNqVunVi3tTiTcTAQPDm4WfipMF7lDcXDwc=" providerId="None" clId="Web-{857E79B7-B5EA-43DE-B741-D44EC82FE655}" dt="2025-11-23T09:39:32.798" v="28" actId="20577"/>
        <pc:sldMkLst>
          <pc:docMk/>
          <pc:sldMk cId="1336657069" sldId="259"/>
        </pc:sldMkLst>
        <pc:spChg chg="mod">
          <ac:chgData name="Marta Pietrelli" userId="k6awVmvMvNqVunVi3tTiTcTAQPDm4WfipMF7lDcXDwc=" providerId="None" clId="Web-{857E79B7-B5EA-43DE-B741-D44EC82FE655}" dt="2025-11-23T09:39:21.033" v="27" actId="20577"/>
          <ac:spMkLst>
            <pc:docMk/>
            <pc:sldMk cId="1336657069" sldId="259"/>
            <ac:spMk id="2" creationId="{00000000-0000-0000-0000-000000000000}"/>
          </ac:spMkLst>
        </pc:spChg>
        <pc:spChg chg="mod">
          <ac:chgData name="Marta Pietrelli" userId="k6awVmvMvNqVunVi3tTiTcTAQPDm4WfipMF7lDcXDwc=" providerId="None" clId="Web-{857E79B7-B5EA-43DE-B741-D44EC82FE655}" dt="2025-11-23T09:39:32.798" v="28" actId="20577"/>
          <ac:spMkLst>
            <pc:docMk/>
            <pc:sldMk cId="1336657069" sldId="259"/>
            <ac:spMk id="3" creationId="{00000000-0000-0000-0000-000000000000}"/>
          </ac:spMkLst>
        </pc:spChg>
      </pc:sldChg>
      <pc:sldChg chg="modSp">
        <pc:chgData name="Marta Pietrelli" userId="k6awVmvMvNqVunVi3tTiTcTAQPDm4WfipMF7lDcXDwc=" providerId="None" clId="Web-{857E79B7-B5EA-43DE-B741-D44EC82FE655}" dt="2025-11-23T09:51:58.985" v="87" actId="20577"/>
        <pc:sldMkLst>
          <pc:docMk/>
          <pc:sldMk cId="1756915311" sldId="265"/>
        </pc:sldMkLst>
        <pc:spChg chg="mod">
          <ac:chgData name="Marta Pietrelli" userId="k6awVmvMvNqVunVi3tTiTcTAQPDm4WfipMF7lDcXDwc=" providerId="None" clId="Web-{857E79B7-B5EA-43DE-B741-D44EC82FE655}" dt="2025-11-23T09:51:58.985" v="87" actId="20577"/>
          <ac:spMkLst>
            <pc:docMk/>
            <pc:sldMk cId="1756915311" sldId="265"/>
            <ac:spMk id="2" creationId="{00000000-0000-0000-0000-000000000000}"/>
          </ac:spMkLst>
        </pc:spChg>
      </pc:sldChg>
      <pc:sldChg chg="modSp">
        <pc:chgData name="Marta Pietrelli" userId="k6awVmvMvNqVunVi3tTiTcTAQPDm4WfipMF7lDcXDwc=" providerId="None" clId="Web-{857E79B7-B5EA-43DE-B741-D44EC82FE655}" dt="2025-11-23T09:56:15.867" v="106" actId="20577"/>
        <pc:sldMkLst>
          <pc:docMk/>
          <pc:sldMk cId="2765794436" sldId="266"/>
        </pc:sldMkLst>
        <pc:spChg chg="mod">
          <ac:chgData name="Marta Pietrelli" userId="k6awVmvMvNqVunVi3tTiTcTAQPDm4WfipMF7lDcXDwc=" providerId="None" clId="Web-{857E79B7-B5EA-43DE-B741-D44EC82FE655}" dt="2025-11-23T09:56:15.867" v="106" actId="20577"/>
          <ac:spMkLst>
            <pc:docMk/>
            <pc:sldMk cId="2765794436" sldId="266"/>
            <ac:spMk id="4" creationId="{00000000-0000-0000-0000-000000000000}"/>
          </ac:spMkLst>
        </pc:spChg>
      </pc:sldChg>
      <pc:sldChg chg="modSp">
        <pc:chgData name="Marta Pietrelli" userId="k6awVmvMvNqVunVi3tTiTcTAQPDm4WfipMF7lDcXDwc=" providerId="None" clId="Web-{857E79B7-B5EA-43DE-B741-D44EC82FE655}" dt="2025-11-23T09:50:20.043" v="76" actId="1076"/>
        <pc:sldMkLst>
          <pc:docMk/>
          <pc:sldMk cId="517111766" sldId="267"/>
        </pc:sldMkLst>
        <pc:spChg chg="mod">
          <ac:chgData name="Marta Pietrelli" userId="k6awVmvMvNqVunVi3tTiTcTAQPDm4WfipMF7lDcXDwc=" providerId="None" clId="Web-{857E79B7-B5EA-43DE-B741-D44EC82FE655}" dt="2025-11-23T09:50:05.979" v="74" actId="20577"/>
          <ac:spMkLst>
            <pc:docMk/>
            <pc:sldMk cId="517111766" sldId="267"/>
            <ac:spMk id="2" creationId="{00000000-0000-0000-0000-000000000000}"/>
          </ac:spMkLst>
        </pc:spChg>
        <pc:spChg chg="mod">
          <ac:chgData name="Marta Pietrelli" userId="k6awVmvMvNqVunVi3tTiTcTAQPDm4WfipMF7lDcXDwc=" providerId="None" clId="Web-{857E79B7-B5EA-43DE-B741-D44EC82FE655}" dt="2025-11-23T09:50:20.043" v="76" actId="1076"/>
          <ac:spMkLst>
            <pc:docMk/>
            <pc:sldMk cId="517111766" sldId="267"/>
            <ac:spMk id="4" creationId="{00000000-0000-0000-0000-000000000000}"/>
          </ac:spMkLst>
        </pc:spChg>
      </pc:sldChg>
      <pc:sldChg chg="delSp modSp">
        <pc:chgData name="Marta Pietrelli" userId="k6awVmvMvNqVunVi3tTiTcTAQPDm4WfipMF7lDcXDwc=" providerId="None" clId="Web-{857E79B7-B5EA-43DE-B741-D44EC82FE655}" dt="2025-11-23T09:58:39.807" v="123" actId="1076"/>
        <pc:sldMkLst>
          <pc:docMk/>
          <pc:sldMk cId="1116137050" sldId="270"/>
        </pc:sldMkLst>
        <pc:spChg chg="mod">
          <ac:chgData name="Marta Pietrelli" userId="k6awVmvMvNqVunVi3tTiTcTAQPDm4WfipMF7lDcXDwc=" providerId="None" clId="Web-{857E79B7-B5EA-43DE-B741-D44EC82FE655}" dt="2025-11-23T09:58:37.026" v="122" actId="14100"/>
          <ac:spMkLst>
            <pc:docMk/>
            <pc:sldMk cId="1116137050" sldId="270"/>
            <ac:spMk id="2" creationId="{00000000-0000-0000-0000-000000000000}"/>
          </ac:spMkLst>
        </pc:spChg>
        <pc:spChg chg="del">
          <ac:chgData name="Marta Pietrelli" userId="k6awVmvMvNqVunVi3tTiTcTAQPDm4WfipMF7lDcXDwc=" providerId="None" clId="Web-{857E79B7-B5EA-43DE-B741-D44EC82FE655}" dt="2025-11-23T09:58:21.229" v="119"/>
          <ac:spMkLst>
            <pc:docMk/>
            <pc:sldMk cId="1116137050" sldId="270"/>
            <ac:spMk id="3" creationId="{00000000-0000-0000-0000-000000000000}"/>
          </ac:spMkLst>
        </pc:spChg>
        <pc:picChg chg="mod">
          <ac:chgData name="Marta Pietrelli" userId="k6awVmvMvNqVunVi3tTiTcTAQPDm4WfipMF7lDcXDwc=" providerId="None" clId="Web-{857E79B7-B5EA-43DE-B741-D44EC82FE655}" dt="2025-11-23T09:58:39.807" v="123" actId="1076"/>
          <ac:picMkLst>
            <pc:docMk/>
            <pc:sldMk cId="1116137050" sldId="270"/>
            <ac:picMk id="5" creationId="{00000000-0000-0000-0000-000000000000}"/>
          </ac:picMkLst>
        </pc:picChg>
      </pc:sldChg>
      <pc:sldChg chg="modSp">
        <pc:chgData name="Marta Pietrelli" userId="k6awVmvMvNqVunVi3tTiTcTAQPDm4WfipMF7lDcXDwc=" providerId="None" clId="Web-{857E79B7-B5EA-43DE-B741-D44EC82FE655}" dt="2025-11-23T09:29:45.800" v="1" actId="20577"/>
        <pc:sldMkLst>
          <pc:docMk/>
          <pc:sldMk cId="2671222578" sldId="272"/>
        </pc:sldMkLst>
        <pc:spChg chg="mod">
          <ac:chgData name="Marta Pietrelli" userId="k6awVmvMvNqVunVi3tTiTcTAQPDm4WfipMF7lDcXDwc=" providerId="None" clId="Web-{857E79B7-B5EA-43DE-B741-D44EC82FE655}" dt="2025-11-23T09:29:45.800" v="1" actId="20577"/>
          <ac:spMkLst>
            <pc:docMk/>
            <pc:sldMk cId="2671222578" sldId="272"/>
            <ac:spMk id="3" creationId="{2F057200-3139-B58F-49A8-56A2C85D6EB7}"/>
          </ac:spMkLst>
        </pc:spChg>
      </pc:sldChg>
      <pc:sldChg chg="modSp">
        <pc:chgData name="Marta Pietrelli" userId="k6awVmvMvNqVunVi3tTiTcTAQPDm4WfipMF7lDcXDwc=" providerId="None" clId="Web-{857E79B7-B5EA-43DE-B741-D44EC82FE655}" dt="2025-11-23T09:29:40.971" v="0" actId="20577"/>
        <pc:sldMkLst>
          <pc:docMk/>
          <pc:sldMk cId="3545962960" sldId="273"/>
        </pc:sldMkLst>
        <pc:spChg chg="mod">
          <ac:chgData name="Marta Pietrelli" userId="k6awVmvMvNqVunVi3tTiTcTAQPDm4WfipMF7lDcXDwc=" providerId="None" clId="Web-{857E79B7-B5EA-43DE-B741-D44EC82FE655}" dt="2025-11-23T09:29:40.971" v="0" actId="20577"/>
          <ac:spMkLst>
            <pc:docMk/>
            <pc:sldMk cId="3545962960" sldId="273"/>
            <ac:spMk id="3" creationId="{4AF60FC7-9D19-007F-CF92-5D6C495C1154}"/>
          </ac:spMkLst>
        </pc:spChg>
      </pc:sldChg>
      <pc:sldChg chg="modSp">
        <pc:chgData name="Marta Pietrelli" userId="k6awVmvMvNqVunVi3tTiTcTAQPDm4WfipMF7lDcXDwc=" providerId="None" clId="Web-{857E79B7-B5EA-43DE-B741-D44EC82FE655}" dt="2025-11-23T09:29:54.035" v="2" actId="20577"/>
        <pc:sldMkLst>
          <pc:docMk/>
          <pc:sldMk cId="1210096049" sldId="274"/>
        </pc:sldMkLst>
        <pc:spChg chg="mod">
          <ac:chgData name="Marta Pietrelli" userId="k6awVmvMvNqVunVi3tTiTcTAQPDm4WfipMF7lDcXDwc=" providerId="None" clId="Web-{857E79B7-B5EA-43DE-B741-D44EC82FE655}" dt="2025-11-23T09:29:54.035" v="2" actId="20577"/>
          <ac:spMkLst>
            <pc:docMk/>
            <pc:sldMk cId="1210096049" sldId="274"/>
            <ac:spMk id="3" creationId="{AF6BD4C5-D3FB-CAEC-E1F1-4DF730781B61}"/>
          </ac:spMkLst>
        </pc:spChg>
      </pc:sldChg>
      <pc:sldChg chg="modSp">
        <pc:chgData name="Marta Pietrelli" userId="k6awVmvMvNqVunVi3tTiTcTAQPDm4WfipMF7lDcXDwc=" providerId="None" clId="Web-{857E79B7-B5EA-43DE-B741-D44EC82FE655}" dt="2025-11-23T09:29:58.145" v="3" actId="20577"/>
        <pc:sldMkLst>
          <pc:docMk/>
          <pc:sldMk cId="1057449493" sldId="275"/>
        </pc:sldMkLst>
        <pc:spChg chg="mod">
          <ac:chgData name="Marta Pietrelli" userId="k6awVmvMvNqVunVi3tTiTcTAQPDm4WfipMF7lDcXDwc=" providerId="None" clId="Web-{857E79B7-B5EA-43DE-B741-D44EC82FE655}" dt="2025-11-23T09:29:58.145" v="3" actId="20577"/>
          <ac:spMkLst>
            <pc:docMk/>
            <pc:sldMk cId="1057449493" sldId="275"/>
            <ac:spMk id="3" creationId="{30C340B7-07EE-B2F9-D243-BA68273A1FFC}"/>
          </ac:spMkLst>
        </pc:spChg>
      </pc:sldChg>
      <pc:sldChg chg="modSp">
        <pc:chgData name="Marta Pietrelli" userId="k6awVmvMvNqVunVi3tTiTcTAQPDm4WfipMF7lDcXDwc=" providerId="None" clId="Web-{857E79B7-B5EA-43DE-B741-D44EC82FE655}" dt="2025-11-23T09:30:01.692" v="4" actId="20577"/>
        <pc:sldMkLst>
          <pc:docMk/>
          <pc:sldMk cId="3649128459" sldId="276"/>
        </pc:sldMkLst>
        <pc:spChg chg="mod">
          <ac:chgData name="Marta Pietrelli" userId="k6awVmvMvNqVunVi3tTiTcTAQPDm4WfipMF7lDcXDwc=" providerId="None" clId="Web-{857E79B7-B5EA-43DE-B741-D44EC82FE655}" dt="2025-11-23T09:30:01.692" v="4" actId="20577"/>
          <ac:spMkLst>
            <pc:docMk/>
            <pc:sldMk cId="3649128459" sldId="276"/>
            <ac:spMk id="3" creationId="{DDEFCABD-1E59-B1D5-B84E-9A388B144169}"/>
          </ac:spMkLst>
        </pc:spChg>
      </pc:sldChg>
      <pc:sldChg chg="modSp">
        <pc:chgData name="Marta Pietrelli" userId="k6awVmvMvNqVunVi3tTiTcTAQPDm4WfipMF7lDcXDwc=" providerId="None" clId="Web-{857E79B7-B5EA-43DE-B741-D44EC82FE655}" dt="2025-11-23T09:31:50.061" v="11" actId="1076"/>
        <pc:sldMkLst>
          <pc:docMk/>
          <pc:sldMk cId="2501561854" sldId="279"/>
        </pc:sldMkLst>
        <pc:spChg chg="mod">
          <ac:chgData name="Marta Pietrelli" userId="k6awVmvMvNqVunVi3tTiTcTAQPDm4WfipMF7lDcXDwc=" providerId="None" clId="Web-{857E79B7-B5EA-43DE-B741-D44EC82FE655}" dt="2025-11-23T09:31:50.061" v="11" actId="1076"/>
          <ac:spMkLst>
            <pc:docMk/>
            <pc:sldMk cId="2501561854" sldId="279"/>
            <ac:spMk id="3" creationId="{DDEE56B7-E701-951D-2669-B53B4BC4A3AE}"/>
          </ac:spMkLst>
        </pc:spChg>
        <pc:picChg chg="mod">
          <ac:chgData name="Marta Pietrelli" userId="k6awVmvMvNqVunVi3tTiTcTAQPDm4WfipMF7lDcXDwc=" providerId="None" clId="Web-{857E79B7-B5EA-43DE-B741-D44EC82FE655}" dt="2025-11-23T09:31:41.420" v="9" actId="1076"/>
          <ac:picMkLst>
            <pc:docMk/>
            <pc:sldMk cId="2501561854" sldId="279"/>
            <ac:picMk id="4" creationId="{3F02ABA8-F62A-DEC8-06A0-AA6C59B5A60E}"/>
          </ac:picMkLst>
        </pc:picChg>
        <pc:picChg chg="mod">
          <ac:chgData name="Marta Pietrelli" userId="k6awVmvMvNqVunVi3tTiTcTAQPDm4WfipMF7lDcXDwc=" providerId="None" clId="Web-{857E79B7-B5EA-43DE-B741-D44EC82FE655}" dt="2025-11-23T09:31:44.154" v="10" actId="1076"/>
          <ac:picMkLst>
            <pc:docMk/>
            <pc:sldMk cId="2501561854" sldId="279"/>
            <ac:picMk id="6" creationId="{905AAA6D-9BF6-5A3B-01DD-7D5270D2658A}"/>
          </ac:picMkLst>
        </pc:picChg>
      </pc:sldChg>
      <pc:sldChg chg="modSp">
        <pc:chgData name="Marta Pietrelli" userId="k6awVmvMvNqVunVi3tTiTcTAQPDm4WfipMF7lDcXDwc=" providerId="None" clId="Web-{857E79B7-B5EA-43DE-B741-D44EC82FE655}" dt="2025-11-23T09:30:50.525" v="6" actId="1076"/>
        <pc:sldMkLst>
          <pc:docMk/>
          <pc:sldMk cId="1608748969" sldId="282"/>
        </pc:sldMkLst>
        <pc:spChg chg="mod">
          <ac:chgData name="Marta Pietrelli" userId="k6awVmvMvNqVunVi3tTiTcTAQPDm4WfipMF7lDcXDwc=" providerId="None" clId="Web-{857E79B7-B5EA-43DE-B741-D44EC82FE655}" dt="2025-11-23T09:30:46.853" v="5" actId="1076"/>
          <ac:spMkLst>
            <pc:docMk/>
            <pc:sldMk cId="1608748969" sldId="282"/>
            <ac:spMk id="2" creationId="{F6DD9956-326E-1FF0-4640-22BC2091D530}"/>
          </ac:spMkLst>
        </pc:spChg>
        <pc:spChg chg="mod">
          <ac:chgData name="Marta Pietrelli" userId="k6awVmvMvNqVunVi3tTiTcTAQPDm4WfipMF7lDcXDwc=" providerId="None" clId="Web-{857E79B7-B5EA-43DE-B741-D44EC82FE655}" dt="2025-11-23T09:30:50.525" v="6" actId="1076"/>
          <ac:spMkLst>
            <pc:docMk/>
            <pc:sldMk cId="1608748969" sldId="282"/>
            <ac:spMk id="3" creationId="{2868BB99-0CB9-5A6C-3F85-8AD82CEA43D1}"/>
          </ac:spMkLst>
        </pc:spChg>
      </pc:sldChg>
      <pc:sldChg chg="modSp">
        <pc:chgData name="Marta Pietrelli" userId="k6awVmvMvNqVunVi3tTiTcTAQPDm4WfipMF7lDcXDwc=" providerId="None" clId="Web-{857E79B7-B5EA-43DE-B741-D44EC82FE655}" dt="2025-11-23T09:31:20.699" v="8" actId="1076"/>
        <pc:sldMkLst>
          <pc:docMk/>
          <pc:sldMk cId="3548014174" sldId="283"/>
        </pc:sldMkLst>
        <pc:spChg chg="mod">
          <ac:chgData name="Marta Pietrelli" userId="k6awVmvMvNqVunVi3tTiTcTAQPDm4WfipMF7lDcXDwc=" providerId="None" clId="Web-{857E79B7-B5EA-43DE-B741-D44EC82FE655}" dt="2025-11-23T09:31:20.699" v="8" actId="1076"/>
          <ac:spMkLst>
            <pc:docMk/>
            <pc:sldMk cId="3548014174" sldId="283"/>
            <ac:spMk id="5" creationId="{745116BB-B818-8C5B-78B7-EAF5B28956E3}"/>
          </ac:spMkLst>
        </pc:spChg>
      </pc:sldChg>
      <pc:sldChg chg="modSp">
        <pc:chgData name="Marta Pietrelli" userId="k6awVmvMvNqVunVi3tTiTcTAQPDm4WfipMF7lDcXDwc=" providerId="None" clId="Web-{857E79B7-B5EA-43DE-B741-D44EC82FE655}" dt="2025-11-23T09:31:09.370" v="7" actId="1076"/>
        <pc:sldMkLst>
          <pc:docMk/>
          <pc:sldMk cId="2184830759" sldId="284"/>
        </pc:sldMkLst>
        <pc:spChg chg="mod">
          <ac:chgData name="Marta Pietrelli" userId="k6awVmvMvNqVunVi3tTiTcTAQPDm4WfipMF7lDcXDwc=" providerId="None" clId="Web-{857E79B7-B5EA-43DE-B741-D44EC82FE655}" dt="2025-11-23T09:31:09.370" v="7" actId="1076"/>
          <ac:spMkLst>
            <pc:docMk/>
            <pc:sldMk cId="2184830759" sldId="284"/>
            <ac:spMk id="5" creationId="{333615CD-8301-054F-5CB3-3B66E9C687C6}"/>
          </ac:spMkLst>
        </pc:spChg>
      </pc:sldChg>
      <pc:sldChg chg="delSp modSp ord">
        <pc:chgData name="Marta Pietrelli" userId="k6awVmvMvNqVunVi3tTiTcTAQPDm4WfipMF7lDcXDwc=" providerId="None" clId="Web-{857E79B7-B5EA-43DE-B741-D44EC82FE655}" dt="2025-11-23T09:48:40.537" v="68"/>
        <pc:sldMkLst>
          <pc:docMk/>
          <pc:sldMk cId="3636406607" sldId="286"/>
        </pc:sldMkLst>
        <pc:spChg chg="mod">
          <ac:chgData name="Marta Pietrelli" userId="k6awVmvMvNqVunVi3tTiTcTAQPDm4WfipMF7lDcXDwc=" providerId="None" clId="Web-{857E79B7-B5EA-43DE-B741-D44EC82FE655}" dt="2025-11-23T09:46:43.590" v="56" actId="20577"/>
          <ac:spMkLst>
            <pc:docMk/>
            <pc:sldMk cId="3636406607" sldId="286"/>
            <ac:spMk id="2" creationId="{4B897482-5B31-A722-D22A-912069A7610E}"/>
          </ac:spMkLst>
        </pc:spChg>
        <pc:spChg chg="mod">
          <ac:chgData name="Marta Pietrelli" userId="k6awVmvMvNqVunVi3tTiTcTAQPDm4WfipMF7lDcXDwc=" providerId="None" clId="Web-{857E79B7-B5EA-43DE-B741-D44EC82FE655}" dt="2025-11-23T09:46:55.622" v="58" actId="20577"/>
          <ac:spMkLst>
            <pc:docMk/>
            <pc:sldMk cId="3636406607" sldId="286"/>
            <ac:spMk id="3" creationId="{ECEBD950-7861-3771-D773-4AA5BFABEE5B}"/>
          </ac:spMkLst>
        </pc:spChg>
        <pc:spChg chg="del">
          <ac:chgData name="Marta Pietrelli" userId="k6awVmvMvNqVunVi3tTiTcTAQPDm4WfipMF7lDcXDwc=" providerId="None" clId="Web-{857E79B7-B5EA-43DE-B741-D44EC82FE655}" dt="2025-11-23T09:46:59.044" v="59"/>
          <ac:spMkLst>
            <pc:docMk/>
            <pc:sldMk cId="3636406607" sldId="286"/>
            <ac:spMk id="4" creationId="{C59A6898-4270-A057-3A93-178F417CAADC}"/>
          </ac:spMkLst>
        </pc:spChg>
      </pc:sldChg>
      <pc:sldChg chg="delSp modSp ord">
        <pc:chgData name="Marta Pietrelli" userId="k6awVmvMvNqVunVi3tTiTcTAQPDm4WfipMF7lDcXDwc=" providerId="None" clId="Web-{857E79B7-B5EA-43DE-B741-D44EC82FE655}" dt="2025-11-23T09:48:55.866" v="71"/>
        <pc:sldMkLst>
          <pc:docMk/>
          <pc:sldMk cId="2428570967" sldId="287"/>
        </pc:sldMkLst>
        <pc:spChg chg="mod">
          <ac:chgData name="Marta Pietrelli" userId="k6awVmvMvNqVunVi3tTiTcTAQPDm4WfipMF7lDcXDwc=" providerId="None" clId="Web-{857E79B7-B5EA-43DE-B741-D44EC82FE655}" dt="2025-11-23T09:47:18.640" v="62" actId="20577"/>
          <ac:spMkLst>
            <pc:docMk/>
            <pc:sldMk cId="2428570967" sldId="287"/>
            <ac:spMk id="2" creationId="{9A3519F4-09B9-D8F3-627E-C39394EB50E0}"/>
          </ac:spMkLst>
        </pc:spChg>
        <pc:spChg chg="mod">
          <ac:chgData name="Marta Pietrelli" userId="k6awVmvMvNqVunVi3tTiTcTAQPDm4WfipMF7lDcXDwc=" providerId="None" clId="Web-{857E79B7-B5EA-43DE-B741-D44EC82FE655}" dt="2025-11-23T09:47:13.546" v="61" actId="20577"/>
          <ac:spMkLst>
            <pc:docMk/>
            <pc:sldMk cId="2428570967" sldId="287"/>
            <ac:spMk id="3" creationId="{2ECCF1CF-AC63-3B7D-2D99-48E027635EAE}"/>
          </ac:spMkLst>
        </pc:spChg>
        <pc:spChg chg="del mod">
          <ac:chgData name="Marta Pietrelli" userId="k6awVmvMvNqVunVi3tTiTcTAQPDm4WfipMF7lDcXDwc=" providerId="None" clId="Web-{857E79B7-B5EA-43DE-B741-D44EC82FE655}" dt="2025-11-23T09:47:24.703" v="65"/>
          <ac:spMkLst>
            <pc:docMk/>
            <pc:sldMk cId="2428570967" sldId="287"/>
            <ac:spMk id="4" creationId="{4846F647-F473-72CC-5744-AE332252F5BD}"/>
          </ac:spMkLst>
        </pc:spChg>
      </pc:sldChg>
      <pc:sldChg chg="addSp delSp modSp">
        <pc:chgData name="Marta Pietrelli" userId="k6awVmvMvNqVunVi3tTiTcTAQPDm4WfipMF7lDcXDwc=" providerId="None" clId="Web-{857E79B7-B5EA-43DE-B741-D44EC82FE655}" dt="2025-11-23T09:43:20.803" v="50" actId="1076"/>
        <pc:sldMkLst>
          <pc:docMk/>
          <pc:sldMk cId="2597734844" sldId="288"/>
        </pc:sldMkLst>
        <pc:spChg chg="mod">
          <ac:chgData name="Marta Pietrelli" userId="k6awVmvMvNqVunVi3tTiTcTAQPDm4WfipMF7lDcXDwc=" providerId="None" clId="Web-{857E79B7-B5EA-43DE-B741-D44EC82FE655}" dt="2025-11-23T09:41:25.707" v="29" actId="20577"/>
          <ac:spMkLst>
            <pc:docMk/>
            <pc:sldMk cId="2597734844" sldId="288"/>
            <ac:spMk id="2" creationId="{5A90E635-584F-00B8-FB39-F878724CE2B9}"/>
          </ac:spMkLst>
        </pc:spChg>
        <pc:spChg chg="mod">
          <ac:chgData name="Marta Pietrelli" userId="k6awVmvMvNqVunVi3tTiTcTAQPDm4WfipMF7lDcXDwc=" providerId="None" clId="Web-{857E79B7-B5EA-43DE-B741-D44EC82FE655}" dt="2025-11-23T09:43:20.803" v="50" actId="1076"/>
          <ac:spMkLst>
            <pc:docMk/>
            <pc:sldMk cId="2597734844" sldId="288"/>
            <ac:spMk id="3" creationId="{174CC3D6-76A0-63AF-C98B-F3D852B34E7F}"/>
          </ac:spMkLst>
        </pc:spChg>
        <pc:spChg chg="del mod">
          <ac:chgData name="Marta Pietrelli" userId="k6awVmvMvNqVunVi3tTiTcTAQPDm4WfipMF7lDcXDwc=" providerId="None" clId="Web-{857E79B7-B5EA-43DE-B741-D44EC82FE655}" dt="2025-11-23T09:43:15.693" v="49"/>
          <ac:spMkLst>
            <pc:docMk/>
            <pc:sldMk cId="2597734844" sldId="288"/>
            <ac:spMk id="4" creationId="{8A5302FC-B020-FB9B-2EBD-024F04AEEBC6}"/>
          </ac:spMkLst>
        </pc:spChg>
        <pc:graphicFrameChg chg="add del mod modGraphic">
          <ac:chgData name="Marta Pietrelli" userId="k6awVmvMvNqVunVi3tTiTcTAQPDm4WfipMF7lDcXDwc=" providerId="None" clId="Web-{857E79B7-B5EA-43DE-B741-D44EC82FE655}" dt="2025-11-23T09:43:07.459" v="48"/>
          <ac:graphicFrameMkLst>
            <pc:docMk/>
            <pc:sldMk cId="2597734844" sldId="288"/>
            <ac:graphicFrameMk id="6" creationId="{D61AD957-8980-A3B9-E747-D38833B632F0}"/>
          </ac:graphicFrameMkLst>
        </pc:graphicFrameChg>
      </pc:sldChg>
      <pc:sldChg chg="modSp">
        <pc:chgData name="Marta Pietrelli" userId="k6awVmvMvNqVunVi3tTiTcTAQPDm4WfipMF7lDcXDwc=" providerId="None" clId="Web-{857E79B7-B5EA-43DE-B741-D44EC82FE655}" dt="2025-11-23T09:54:58.225" v="94" actId="20577"/>
        <pc:sldMkLst>
          <pc:docMk/>
          <pc:sldMk cId="1737237366" sldId="291"/>
        </pc:sldMkLst>
        <pc:spChg chg="mod">
          <ac:chgData name="Marta Pietrelli" userId="k6awVmvMvNqVunVi3tTiTcTAQPDm4WfipMF7lDcXDwc=" providerId="None" clId="Web-{857E79B7-B5EA-43DE-B741-D44EC82FE655}" dt="2025-11-23T09:54:58.225" v="94" actId="20577"/>
          <ac:spMkLst>
            <pc:docMk/>
            <pc:sldMk cId="1737237366" sldId="291"/>
            <ac:spMk id="4" creationId="{604AB9FD-2A45-C555-FCC1-7789034E3BFA}"/>
          </ac:spMkLst>
        </pc:spChg>
      </pc:sldChg>
      <pc:sldChg chg="modSp">
        <pc:chgData name="Marta Pietrelli" userId="k6awVmvMvNqVunVi3tTiTcTAQPDm4WfipMF7lDcXDwc=" providerId="None" clId="Web-{857E79B7-B5EA-43DE-B741-D44EC82FE655}" dt="2025-11-23T09:55:38.147" v="105" actId="1076"/>
        <pc:sldMkLst>
          <pc:docMk/>
          <pc:sldMk cId="1543006327" sldId="292"/>
        </pc:sldMkLst>
        <pc:spChg chg="mod">
          <ac:chgData name="Marta Pietrelli" userId="k6awVmvMvNqVunVi3tTiTcTAQPDm4WfipMF7lDcXDwc=" providerId="None" clId="Web-{857E79B7-B5EA-43DE-B741-D44EC82FE655}" dt="2025-11-23T09:50:30.668" v="77" actId="20577"/>
          <ac:spMkLst>
            <pc:docMk/>
            <pc:sldMk cId="1543006327" sldId="292"/>
            <ac:spMk id="2" creationId="{3BB15E6C-B5CA-40CC-80D8-249D2F70DCD8}"/>
          </ac:spMkLst>
        </pc:spChg>
        <pc:spChg chg="mod">
          <ac:chgData name="Marta Pietrelli" userId="k6awVmvMvNqVunVi3tTiTcTAQPDm4WfipMF7lDcXDwc=" providerId="None" clId="Web-{857E79B7-B5EA-43DE-B741-D44EC82FE655}" dt="2025-11-23T09:55:38.147" v="105" actId="1076"/>
          <ac:spMkLst>
            <pc:docMk/>
            <pc:sldMk cId="1543006327" sldId="292"/>
            <ac:spMk id="4" creationId="{F5B16D72-3EE0-9C75-D524-86AF2C6FBAF5}"/>
          </ac:spMkLst>
        </pc:spChg>
        <pc:picChg chg="mod">
          <ac:chgData name="Marta Pietrelli" userId="k6awVmvMvNqVunVi3tTiTcTAQPDm4WfipMF7lDcXDwc=" providerId="None" clId="Web-{857E79B7-B5EA-43DE-B741-D44EC82FE655}" dt="2025-11-23T09:55:26.178" v="98" actId="1076"/>
          <ac:picMkLst>
            <pc:docMk/>
            <pc:sldMk cId="1543006327" sldId="292"/>
            <ac:picMk id="10" creationId="{E234C3C8-220E-C080-6FF8-35717C57FEAF}"/>
          </ac:picMkLst>
        </pc:picChg>
      </pc:sldChg>
      <pc:sldChg chg="modSp">
        <pc:chgData name="Marta Pietrelli" userId="k6awVmvMvNqVunVi3tTiTcTAQPDm4WfipMF7lDcXDwc=" providerId="None" clId="Web-{857E79B7-B5EA-43DE-B741-D44EC82FE655}" dt="2025-11-23T09:56:40.758" v="108" actId="20577"/>
        <pc:sldMkLst>
          <pc:docMk/>
          <pc:sldMk cId="3316625005" sldId="293"/>
        </pc:sldMkLst>
        <pc:spChg chg="mod">
          <ac:chgData name="Marta Pietrelli" userId="k6awVmvMvNqVunVi3tTiTcTAQPDm4WfipMF7lDcXDwc=" providerId="None" clId="Web-{857E79B7-B5EA-43DE-B741-D44EC82FE655}" dt="2025-11-23T09:56:36.149" v="107" actId="20577"/>
          <ac:spMkLst>
            <pc:docMk/>
            <pc:sldMk cId="3316625005" sldId="293"/>
            <ac:spMk id="2" creationId="{E4F0ADE8-26A9-E726-3D6B-368D76B0BAD2}"/>
          </ac:spMkLst>
        </pc:spChg>
        <pc:spChg chg="mod">
          <ac:chgData name="Marta Pietrelli" userId="k6awVmvMvNqVunVi3tTiTcTAQPDm4WfipMF7lDcXDwc=" providerId="None" clId="Web-{857E79B7-B5EA-43DE-B741-D44EC82FE655}" dt="2025-11-23T09:56:40.758" v="108" actId="20577"/>
          <ac:spMkLst>
            <pc:docMk/>
            <pc:sldMk cId="3316625005" sldId="293"/>
            <ac:spMk id="4" creationId="{00B1CE5C-0BC6-5C55-4F7B-9695040508F4}"/>
          </ac:spMkLst>
        </pc:spChg>
      </pc:sldChg>
      <pc:sldChg chg="modSp">
        <pc:chgData name="Marta Pietrelli" userId="k6awVmvMvNqVunVi3tTiTcTAQPDm4WfipMF7lDcXDwc=" providerId="None" clId="Web-{857E79B7-B5EA-43DE-B741-D44EC82FE655}" dt="2025-11-23T09:51:25.999" v="84" actId="20577"/>
        <pc:sldMkLst>
          <pc:docMk/>
          <pc:sldMk cId="1374185888" sldId="294"/>
        </pc:sldMkLst>
        <pc:spChg chg="mod">
          <ac:chgData name="Marta Pietrelli" userId="k6awVmvMvNqVunVi3tTiTcTAQPDm4WfipMF7lDcXDwc=" providerId="None" clId="Web-{857E79B7-B5EA-43DE-B741-D44EC82FE655}" dt="2025-11-23T09:51:17.733" v="82" actId="20577"/>
          <ac:spMkLst>
            <pc:docMk/>
            <pc:sldMk cId="1374185888" sldId="294"/>
            <ac:spMk id="2" creationId="{49D65E80-2A77-0EF4-5F04-FC7277C457D7}"/>
          </ac:spMkLst>
        </pc:spChg>
        <pc:spChg chg="mod">
          <ac:chgData name="Marta Pietrelli" userId="k6awVmvMvNqVunVi3tTiTcTAQPDm4WfipMF7lDcXDwc=" providerId="None" clId="Web-{857E79B7-B5EA-43DE-B741-D44EC82FE655}" dt="2025-11-23T09:51:25.999" v="84" actId="20577"/>
          <ac:spMkLst>
            <pc:docMk/>
            <pc:sldMk cId="1374185888" sldId="294"/>
            <ac:spMk id="4" creationId="{DFDB0759-471B-E979-15E8-1B026EC5BACD}"/>
          </ac:spMkLst>
        </pc:spChg>
      </pc:sldChg>
      <pc:sldChg chg="delSp modSp">
        <pc:chgData name="Marta Pietrelli" userId="k6awVmvMvNqVunVi3tTiTcTAQPDm4WfipMF7lDcXDwc=" providerId="None" clId="Web-{857E79B7-B5EA-43DE-B741-D44EC82FE655}" dt="2025-11-23T09:57:09.165" v="114"/>
        <pc:sldMkLst>
          <pc:docMk/>
          <pc:sldMk cId="800434101" sldId="295"/>
        </pc:sldMkLst>
        <pc:spChg chg="mod">
          <ac:chgData name="Marta Pietrelli" userId="k6awVmvMvNqVunVi3tTiTcTAQPDm4WfipMF7lDcXDwc=" providerId="None" clId="Web-{857E79B7-B5EA-43DE-B741-D44EC82FE655}" dt="2025-11-23T09:57:05.524" v="112" actId="20577"/>
          <ac:spMkLst>
            <pc:docMk/>
            <pc:sldMk cId="800434101" sldId="295"/>
            <ac:spMk id="2" creationId="{8D49B36D-EF0F-A43F-7F02-CA464AFAC2EB}"/>
          </ac:spMkLst>
        </pc:spChg>
        <pc:spChg chg="mod">
          <ac:chgData name="Marta Pietrelli" userId="k6awVmvMvNqVunVi3tTiTcTAQPDm4WfipMF7lDcXDwc=" providerId="None" clId="Web-{857E79B7-B5EA-43DE-B741-D44EC82FE655}" dt="2025-11-23T09:56:55.962" v="111" actId="20577"/>
          <ac:spMkLst>
            <pc:docMk/>
            <pc:sldMk cId="800434101" sldId="295"/>
            <ac:spMk id="4" creationId="{6B5CC2B7-D5C5-639B-2C1D-1FBEB459C6D4}"/>
          </ac:spMkLst>
        </pc:spChg>
        <pc:picChg chg="del mod">
          <ac:chgData name="Marta Pietrelli" userId="k6awVmvMvNqVunVi3tTiTcTAQPDm4WfipMF7lDcXDwc=" providerId="None" clId="Web-{857E79B7-B5EA-43DE-B741-D44EC82FE655}" dt="2025-11-23T09:57:09.165" v="114"/>
          <ac:picMkLst>
            <pc:docMk/>
            <pc:sldMk cId="800434101" sldId="295"/>
            <ac:picMk id="9" creationId="{BD88A372-C823-9F51-7574-A20EE3F62FC7}"/>
          </ac:picMkLst>
        </pc:picChg>
      </pc:sldChg>
      <pc:sldChg chg="modSp">
        <pc:chgData name="Marta Pietrelli" userId="k6awVmvMvNqVunVi3tTiTcTAQPDm4WfipMF7lDcXDwc=" providerId="None" clId="Web-{857E79B7-B5EA-43DE-B741-D44EC82FE655}" dt="2025-11-23T09:58:11.979" v="118" actId="20577"/>
        <pc:sldMkLst>
          <pc:docMk/>
          <pc:sldMk cId="823869535" sldId="296"/>
        </pc:sldMkLst>
        <pc:spChg chg="mod">
          <ac:chgData name="Marta Pietrelli" userId="k6awVmvMvNqVunVi3tTiTcTAQPDm4WfipMF7lDcXDwc=" providerId="None" clId="Web-{857E79B7-B5EA-43DE-B741-D44EC82FE655}" dt="2025-11-23T09:58:06.307" v="116" actId="20577"/>
          <ac:spMkLst>
            <pc:docMk/>
            <pc:sldMk cId="823869535" sldId="296"/>
            <ac:spMk id="2" creationId="{4CC7C743-35DA-A058-74AE-E16C9AC78E96}"/>
          </ac:spMkLst>
        </pc:spChg>
        <pc:spChg chg="mod">
          <ac:chgData name="Marta Pietrelli" userId="k6awVmvMvNqVunVi3tTiTcTAQPDm4WfipMF7lDcXDwc=" providerId="None" clId="Web-{857E79B7-B5EA-43DE-B741-D44EC82FE655}" dt="2025-11-23T09:58:11.979" v="118" actId="20577"/>
          <ac:spMkLst>
            <pc:docMk/>
            <pc:sldMk cId="823869535" sldId="296"/>
            <ac:spMk id="4" creationId="{F58DCEF9-2E92-2A0E-30D5-75F3175B2C81}"/>
          </ac:spMkLst>
        </pc:spChg>
      </pc:sldChg>
      <pc:sldChg chg="delSp modSp add ord replId">
        <pc:chgData name="Marta Pietrelli" userId="k6awVmvMvNqVunVi3tTiTcTAQPDm4WfipMF7lDcXDwc=" providerId="None" clId="Web-{857E79B7-B5EA-43DE-B741-D44EC82FE655}" dt="2025-11-23T09:48:47.647" v="69"/>
        <pc:sldMkLst>
          <pc:docMk/>
          <pc:sldMk cId="849041724" sldId="299"/>
        </pc:sldMkLst>
        <pc:spChg chg="mod">
          <ac:chgData name="Marta Pietrelli" userId="k6awVmvMvNqVunVi3tTiTcTAQPDm4WfipMF7lDcXDwc=" providerId="None" clId="Web-{857E79B7-B5EA-43DE-B741-D44EC82FE655}" dt="2025-11-23T09:42:06.817" v="36" actId="1076"/>
          <ac:spMkLst>
            <pc:docMk/>
            <pc:sldMk cId="849041724" sldId="299"/>
            <ac:spMk id="3" creationId="{0B6F5E83-B92B-D2EF-A30F-84FA6960E22F}"/>
          </ac:spMkLst>
        </pc:spChg>
        <pc:spChg chg="mod">
          <ac:chgData name="Marta Pietrelli" userId="k6awVmvMvNqVunVi3tTiTcTAQPDm4WfipMF7lDcXDwc=" providerId="None" clId="Web-{857E79B7-B5EA-43DE-B741-D44EC82FE655}" dt="2025-11-23T09:43:26.396" v="51" actId="1076"/>
          <ac:spMkLst>
            <pc:docMk/>
            <pc:sldMk cId="849041724" sldId="299"/>
            <ac:spMk id="4" creationId="{908367FF-F6F5-1291-8095-CA5D547DFCC5}"/>
          </ac:spMkLst>
        </pc:spChg>
        <pc:graphicFrameChg chg="del">
          <ac:chgData name="Marta Pietrelli" userId="k6awVmvMvNqVunVi3tTiTcTAQPDm4WfipMF7lDcXDwc=" providerId="None" clId="Web-{857E79B7-B5EA-43DE-B741-D44EC82FE655}" dt="2025-11-23T09:41:58.958" v="34"/>
          <ac:graphicFrameMkLst>
            <pc:docMk/>
            <pc:sldMk cId="849041724" sldId="299"/>
            <ac:graphicFrameMk id="6" creationId="{1105B7E3-BC2E-006D-68EE-5903C57E24D5}"/>
          </ac:graphicFrameMkLst>
        </pc:graphicFrameChg>
      </pc:sldChg>
      <pc:sldChg chg="modSp add ord replId">
        <pc:chgData name="Marta Pietrelli" userId="k6awVmvMvNqVunVi3tTiTcTAQPDm4WfipMF7lDcXDwc=" providerId="None" clId="Web-{857E79B7-B5EA-43DE-B741-D44EC82FE655}" dt="2025-11-23T09:48:50.256" v="70"/>
        <pc:sldMkLst>
          <pc:docMk/>
          <pc:sldMk cId="3835161894" sldId="300"/>
        </pc:sldMkLst>
        <pc:spChg chg="mod">
          <ac:chgData name="Marta Pietrelli" userId="k6awVmvMvNqVunVi3tTiTcTAQPDm4WfipMF7lDcXDwc=" providerId="None" clId="Web-{857E79B7-B5EA-43DE-B741-D44EC82FE655}" dt="2025-11-23T09:46:20.603" v="54" actId="20577"/>
          <ac:spMkLst>
            <pc:docMk/>
            <pc:sldMk cId="3835161894" sldId="300"/>
            <ac:spMk id="2" creationId="{8A57F60B-1F23-7369-94B3-79FE78719699}"/>
          </ac:spMkLst>
        </pc:spChg>
      </pc:sldChg>
      <pc:sldChg chg="modSp add replId">
        <pc:chgData name="Marta Pietrelli" userId="k6awVmvMvNqVunVi3tTiTcTAQPDm4WfipMF7lDcXDwc=" providerId="None" clId="Web-{857E79B7-B5EA-43DE-B741-D44EC82FE655}" dt="2025-11-23T09:46:25.353" v="55" actId="20577"/>
        <pc:sldMkLst>
          <pc:docMk/>
          <pc:sldMk cId="2860213774" sldId="301"/>
        </pc:sldMkLst>
        <pc:spChg chg="mod">
          <ac:chgData name="Marta Pietrelli" userId="k6awVmvMvNqVunVi3tTiTcTAQPDm4WfipMF7lDcXDwc=" providerId="None" clId="Web-{857E79B7-B5EA-43DE-B741-D44EC82FE655}" dt="2025-11-23T09:46:25.353" v="55" actId="20577"/>
          <ac:spMkLst>
            <pc:docMk/>
            <pc:sldMk cId="2860213774" sldId="301"/>
            <ac:spMk id="2" creationId="{BFE4149F-5F84-32CF-B9C9-C349B78F585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BE1CE-F279-7541-A913-5146CCB03BFB}"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it-IT"/>
        </a:p>
      </dgm:t>
    </dgm:pt>
    <dgm:pt modelId="{5D4729E8-E5B5-414A-B8EA-9A08826F62A1}">
      <dgm:prSet phldrT="[Testo]"/>
      <dgm:spPr/>
      <dgm:t>
        <a:bodyPr/>
        <a:lstStyle/>
        <a:p>
          <a:r>
            <a:rPr lang="it-IT" b="1" dirty="0">
              <a:solidFill>
                <a:srgbClr val="C00000"/>
              </a:solidFill>
              <a:latin typeface="Franklin Gothic Book" panose="020B0503020102020204" pitchFamily="34" charset="0"/>
            </a:rPr>
            <a:t>Dimensione emotiva</a:t>
          </a:r>
        </a:p>
      </dgm:t>
    </dgm:pt>
    <dgm:pt modelId="{4A879CEB-BB1C-F041-8E6E-F5C8F5A0D09A}" type="parTrans" cxnId="{40D23607-76E1-0747-82DC-4CA2537179A6}">
      <dgm:prSet/>
      <dgm:spPr/>
      <dgm:t>
        <a:bodyPr/>
        <a:lstStyle/>
        <a:p>
          <a:endParaRPr lang="it-IT"/>
        </a:p>
      </dgm:t>
    </dgm:pt>
    <dgm:pt modelId="{743E5BA0-690C-114F-B47D-27971947ACF8}" type="sibTrans" cxnId="{40D23607-76E1-0747-82DC-4CA2537179A6}">
      <dgm:prSet/>
      <dgm:spPr/>
      <dgm:t>
        <a:bodyPr/>
        <a:lstStyle/>
        <a:p>
          <a:endParaRPr lang="it-IT"/>
        </a:p>
      </dgm:t>
    </dgm:pt>
    <dgm:pt modelId="{050FD920-7312-A240-A176-6426E77F64F8}">
      <dgm:prSet phldrT="[Testo]"/>
      <dgm:spPr/>
      <dgm:t>
        <a:bodyPr/>
        <a:lstStyle/>
        <a:p>
          <a:r>
            <a:rPr lang="it-IT" b="1" dirty="0">
              <a:solidFill>
                <a:srgbClr val="C00000"/>
              </a:solidFill>
              <a:latin typeface="Franklin Gothic Book" panose="020B0503020102020204" pitchFamily="34" charset="0"/>
            </a:rPr>
            <a:t>Comunicazione</a:t>
          </a:r>
        </a:p>
      </dgm:t>
    </dgm:pt>
    <dgm:pt modelId="{BCAA3219-DEED-504E-8AA2-B73D968BC730}" type="parTrans" cxnId="{AD7ACB88-18AA-7F44-AEDC-8C856D704111}">
      <dgm:prSet/>
      <dgm:spPr/>
      <dgm:t>
        <a:bodyPr/>
        <a:lstStyle/>
        <a:p>
          <a:endParaRPr lang="it-IT"/>
        </a:p>
      </dgm:t>
    </dgm:pt>
    <dgm:pt modelId="{D7C5FB8C-72F9-934F-98E7-369405088368}" type="sibTrans" cxnId="{AD7ACB88-18AA-7F44-AEDC-8C856D704111}">
      <dgm:prSet/>
      <dgm:spPr/>
      <dgm:t>
        <a:bodyPr/>
        <a:lstStyle/>
        <a:p>
          <a:endParaRPr lang="it-IT"/>
        </a:p>
      </dgm:t>
    </dgm:pt>
    <dgm:pt modelId="{53B817F2-C647-824E-B8E2-A8DD19551C21}">
      <dgm:prSet phldrT="[Testo]"/>
      <dgm:spPr/>
      <dgm:t>
        <a:bodyPr/>
        <a:lstStyle/>
        <a:p>
          <a:r>
            <a:rPr lang="it-IT" b="1" dirty="0">
              <a:solidFill>
                <a:srgbClr val="C00000"/>
              </a:solidFill>
              <a:latin typeface="Franklin Gothic Book" panose="020B0503020102020204" pitchFamily="34" charset="0"/>
            </a:rPr>
            <a:t>Vissuti socio-relazionali</a:t>
          </a:r>
        </a:p>
      </dgm:t>
    </dgm:pt>
    <dgm:pt modelId="{D7871CE9-312E-DC41-8A0D-EFF9BA34B84B}" type="parTrans" cxnId="{0FCB2057-C20F-2C46-BD39-303E3E3292E9}">
      <dgm:prSet/>
      <dgm:spPr/>
      <dgm:t>
        <a:bodyPr/>
        <a:lstStyle/>
        <a:p>
          <a:endParaRPr lang="it-IT"/>
        </a:p>
      </dgm:t>
    </dgm:pt>
    <dgm:pt modelId="{5EE9DF53-E24F-6B40-9370-117C379C2E79}" type="sibTrans" cxnId="{0FCB2057-C20F-2C46-BD39-303E3E3292E9}">
      <dgm:prSet/>
      <dgm:spPr/>
      <dgm:t>
        <a:bodyPr/>
        <a:lstStyle/>
        <a:p>
          <a:endParaRPr lang="it-IT"/>
        </a:p>
      </dgm:t>
    </dgm:pt>
    <dgm:pt modelId="{811A4040-709C-2C4C-81E7-27D5B1D4CA0D}">
      <dgm:prSet phldrT="[Testo]"/>
      <dgm:spPr/>
      <dgm:t>
        <a:bodyPr/>
        <a:lstStyle/>
        <a:p>
          <a:r>
            <a:rPr lang="it-IT" b="1" dirty="0">
              <a:solidFill>
                <a:srgbClr val="C00000"/>
              </a:solidFill>
              <a:latin typeface="Franklin Gothic Book" panose="020B0503020102020204" pitchFamily="34" charset="0"/>
            </a:rPr>
            <a:t>Comportamento</a:t>
          </a:r>
        </a:p>
      </dgm:t>
    </dgm:pt>
    <dgm:pt modelId="{98C33EE2-FECC-F540-ADA8-0BF6403ED78B}" type="parTrans" cxnId="{A16DC9F9-A71D-1F4A-9E5C-2452E52B1910}">
      <dgm:prSet/>
      <dgm:spPr/>
      <dgm:t>
        <a:bodyPr/>
        <a:lstStyle/>
        <a:p>
          <a:endParaRPr lang="it-IT"/>
        </a:p>
      </dgm:t>
    </dgm:pt>
    <dgm:pt modelId="{316D7933-1EEF-8244-94C1-60665F13FAC3}" type="sibTrans" cxnId="{A16DC9F9-A71D-1F4A-9E5C-2452E52B1910}">
      <dgm:prSet/>
      <dgm:spPr/>
      <dgm:t>
        <a:bodyPr/>
        <a:lstStyle/>
        <a:p>
          <a:endParaRPr lang="it-IT"/>
        </a:p>
      </dgm:t>
    </dgm:pt>
    <dgm:pt modelId="{F2DAB56D-C7E6-9244-B75B-9E037E2EFBFA}" type="pres">
      <dgm:prSet presAssocID="{CEABE1CE-F279-7541-A913-5146CCB03BFB}" presName="Name0" presStyleCnt="0">
        <dgm:presLayoutVars>
          <dgm:dir/>
          <dgm:resizeHandles val="exact"/>
        </dgm:presLayoutVars>
      </dgm:prSet>
      <dgm:spPr/>
      <dgm:t>
        <a:bodyPr/>
        <a:lstStyle/>
        <a:p>
          <a:endParaRPr lang="it-IT"/>
        </a:p>
      </dgm:t>
    </dgm:pt>
    <dgm:pt modelId="{AB867234-48D4-FF44-8564-1404485FAF93}" type="pres">
      <dgm:prSet presAssocID="{5D4729E8-E5B5-414A-B8EA-9A08826F62A1}" presName="Name5" presStyleLbl="vennNode1" presStyleIdx="0" presStyleCnt="4">
        <dgm:presLayoutVars>
          <dgm:bulletEnabled val="1"/>
        </dgm:presLayoutVars>
      </dgm:prSet>
      <dgm:spPr/>
      <dgm:t>
        <a:bodyPr/>
        <a:lstStyle/>
        <a:p>
          <a:endParaRPr lang="it-IT"/>
        </a:p>
      </dgm:t>
    </dgm:pt>
    <dgm:pt modelId="{0263A9C3-F04F-7A4A-AC3E-AD8D8B7CCAE4}" type="pres">
      <dgm:prSet presAssocID="{743E5BA0-690C-114F-B47D-27971947ACF8}" presName="space" presStyleCnt="0"/>
      <dgm:spPr/>
    </dgm:pt>
    <dgm:pt modelId="{5439E55D-FEA7-284B-B674-5B4D661C5DE8}" type="pres">
      <dgm:prSet presAssocID="{050FD920-7312-A240-A176-6426E77F64F8}" presName="Name5" presStyleLbl="vennNode1" presStyleIdx="1" presStyleCnt="4">
        <dgm:presLayoutVars>
          <dgm:bulletEnabled val="1"/>
        </dgm:presLayoutVars>
      </dgm:prSet>
      <dgm:spPr/>
      <dgm:t>
        <a:bodyPr/>
        <a:lstStyle/>
        <a:p>
          <a:endParaRPr lang="it-IT"/>
        </a:p>
      </dgm:t>
    </dgm:pt>
    <dgm:pt modelId="{81A70B25-8F79-A34F-AEBF-EE7AFBF927AA}" type="pres">
      <dgm:prSet presAssocID="{D7C5FB8C-72F9-934F-98E7-369405088368}" presName="space" presStyleCnt="0"/>
      <dgm:spPr/>
    </dgm:pt>
    <dgm:pt modelId="{49B694AC-5AC5-3A48-87FD-E1CE46C73042}" type="pres">
      <dgm:prSet presAssocID="{53B817F2-C647-824E-B8E2-A8DD19551C21}" presName="Name5" presStyleLbl="vennNode1" presStyleIdx="2" presStyleCnt="4">
        <dgm:presLayoutVars>
          <dgm:bulletEnabled val="1"/>
        </dgm:presLayoutVars>
      </dgm:prSet>
      <dgm:spPr/>
      <dgm:t>
        <a:bodyPr/>
        <a:lstStyle/>
        <a:p>
          <a:endParaRPr lang="it-IT"/>
        </a:p>
      </dgm:t>
    </dgm:pt>
    <dgm:pt modelId="{0EC6C516-7921-8E46-9E7B-D6C9B97AB309}" type="pres">
      <dgm:prSet presAssocID="{5EE9DF53-E24F-6B40-9370-117C379C2E79}" presName="space" presStyleCnt="0"/>
      <dgm:spPr/>
    </dgm:pt>
    <dgm:pt modelId="{51E38AD5-6C5A-9B43-BCBB-54DFAEC7654E}" type="pres">
      <dgm:prSet presAssocID="{811A4040-709C-2C4C-81E7-27D5B1D4CA0D}" presName="Name5" presStyleLbl="vennNode1" presStyleIdx="3" presStyleCnt="4">
        <dgm:presLayoutVars>
          <dgm:bulletEnabled val="1"/>
        </dgm:presLayoutVars>
      </dgm:prSet>
      <dgm:spPr/>
      <dgm:t>
        <a:bodyPr/>
        <a:lstStyle/>
        <a:p>
          <a:endParaRPr lang="it-IT"/>
        </a:p>
      </dgm:t>
    </dgm:pt>
  </dgm:ptLst>
  <dgm:cxnLst>
    <dgm:cxn modelId="{0AF8F04F-9FB0-E546-962B-C7EBCFF4FD86}" type="presOf" srcId="{53B817F2-C647-824E-B8E2-A8DD19551C21}" destId="{49B694AC-5AC5-3A48-87FD-E1CE46C73042}" srcOrd="0" destOrd="0" presId="urn:microsoft.com/office/officeart/2005/8/layout/venn3"/>
    <dgm:cxn modelId="{40D23607-76E1-0747-82DC-4CA2537179A6}" srcId="{CEABE1CE-F279-7541-A913-5146CCB03BFB}" destId="{5D4729E8-E5B5-414A-B8EA-9A08826F62A1}" srcOrd="0" destOrd="0" parTransId="{4A879CEB-BB1C-F041-8E6E-F5C8F5A0D09A}" sibTransId="{743E5BA0-690C-114F-B47D-27971947ACF8}"/>
    <dgm:cxn modelId="{AD7ACB88-18AA-7F44-AEDC-8C856D704111}" srcId="{CEABE1CE-F279-7541-A913-5146CCB03BFB}" destId="{050FD920-7312-A240-A176-6426E77F64F8}" srcOrd="1" destOrd="0" parTransId="{BCAA3219-DEED-504E-8AA2-B73D968BC730}" sibTransId="{D7C5FB8C-72F9-934F-98E7-369405088368}"/>
    <dgm:cxn modelId="{D183D65A-3232-BE4C-B20B-12B0B7FB4155}" type="presOf" srcId="{050FD920-7312-A240-A176-6426E77F64F8}" destId="{5439E55D-FEA7-284B-B674-5B4D661C5DE8}" srcOrd="0" destOrd="0" presId="urn:microsoft.com/office/officeart/2005/8/layout/venn3"/>
    <dgm:cxn modelId="{700BA55A-45F8-4E48-A8D5-A2F91E9D8620}" type="presOf" srcId="{5D4729E8-E5B5-414A-B8EA-9A08826F62A1}" destId="{AB867234-48D4-FF44-8564-1404485FAF93}" srcOrd="0" destOrd="0" presId="urn:microsoft.com/office/officeart/2005/8/layout/venn3"/>
    <dgm:cxn modelId="{D9CD98D9-DFB4-644F-9BA0-FFC875FEE4DC}" type="presOf" srcId="{811A4040-709C-2C4C-81E7-27D5B1D4CA0D}" destId="{51E38AD5-6C5A-9B43-BCBB-54DFAEC7654E}" srcOrd="0" destOrd="0" presId="urn:microsoft.com/office/officeart/2005/8/layout/venn3"/>
    <dgm:cxn modelId="{5778BF5F-25EA-8A47-861B-5985DAAF6691}" type="presOf" srcId="{CEABE1CE-F279-7541-A913-5146CCB03BFB}" destId="{F2DAB56D-C7E6-9244-B75B-9E037E2EFBFA}" srcOrd="0" destOrd="0" presId="urn:microsoft.com/office/officeart/2005/8/layout/venn3"/>
    <dgm:cxn modelId="{0FCB2057-C20F-2C46-BD39-303E3E3292E9}" srcId="{CEABE1CE-F279-7541-A913-5146CCB03BFB}" destId="{53B817F2-C647-824E-B8E2-A8DD19551C21}" srcOrd="2" destOrd="0" parTransId="{D7871CE9-312E-DC41-8A0D-EFF9BA34B84B}" sibTransId="{5EE9DF53-E24F-6B40-9370-117C379C2E79}"/>
    <dgm:cxn modelId="{A16DC9F9-A71D-1F4A-9E5C-2452E52B1910}" srcId="{CEABE1CE-F279-7541-A913-5146CCB03BFB}" destId="{811A4040-709C-2C4C-81E7-27D5B1D4CA0D}" srcOrd="3" destOrd="0" parTransId="{98C33EE2-FECC-F540-ADA8-0BF6403ED78B}" sibTransId="{316D7933-1EEF-8244-94C1-60665F13FAC3}"/>
    <dgm:cxn modelId="{ABAC39F0-4B4E-494F-AB97-D2E11A6A43FE}" type="presParOf" srcId="{F2DAB56D-C7E6-9244-B75B-9E037E2EFBFA}" destId="{AB867234-48D4-FF44-8564-1404485FAF93}" srcOrd="0" destOrd="0" presId="urn:microsoft.com/office/officeart/2005/8/layout/venn3"/>
    <dgm:cxn modelId="{780F7F8F-3BDE-1149-8C4A-A6C1C682EC44}" type="presParOf" srcId="{F2DAB56D-C7E6-9244-B75B-9E037E2EFBFA}" destId="{0263A9C3-F04F-7A4A-AC3E-AD8D8B7CCAE4}" srcOrd="1" destOrd="0" presId="urn:microsoft.com/office/officeart/2005/8/layout/venn3"/>
    <dgm:cxn modelId="{DD1BEF80-D3ED-4A4D-BC06-13B7353103FD}" type="presParOf" srcId="{F2DAB56D-C7E6-9244-B75B-9E037E2EFBFA}" destId="{5439E55D-FEA7-284B-B674-5B4D661C5DE8}" srcOrd="2" destOrd="0" presId="urn:microsoft.com/office/officeart/2005/8/layout/venn3"/>
    <dgm:cxn modelId="{043D57DB-0827-2C44-B48F-0F7504F92007}" type="presParOf" srcId="{F2DAB56D-C7E6-9244-B75B-9E037E2EFBFA}" destId="{81A70B25-8F79-A34F-AEBF-EE7AFBF927AA}" srcOrd="3" destOrd="0" presId="urn:microsoft.com/office/officeart/2005/8/layout/venn3"/>
    <dgm:cxn modelId="{F5B3BF42-61FE-F64F-BE96-7522CBAD140E}" type="presParOf" srcId="{F2DAB56D-C7E6-9244-B75B-9E037E2EFBFA}" destId="{49B694AC-5AC5-3A48-87FD-E1CE46C73042}" srcOrd="4" destOrd="0" presId="urn:microsoft.com/office/officeart/2005/8/layout/venn3"/>
    <dgm:cxn modelId="{A4AF1B1A-2259-954C-B595-6D2F4E62B150}" type="presParOf" srcId="{F2DAB56D-C7E6-9244-B75B-9E037E2EFBFA}" destId="{0EC6C516-7921-8E46-9E7B-D6C9B97AB309}" srcOrd="5" destOrd="0" presId="urn:microsoft.com/office/officeart/2005/8/layout/venn3"/>
    <dgm:cxn modelId="{67FDD612-A6AB-B242-8431-59C133771CC9}" type="presParOf" srcId="{F2DAB56D-C7E6-9244-B75B-9E037E2EFBFA}" destId="{51E38AD5-6C5A-9B43-BCBB-54DFAEC7654E}"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67234-48D4-FF44-8564-1404485FAF93}">
      <dsp:nvSpPr>
        <dsp:cNvPr id="0" name=""/>
        <dsp:cNvSpPr/>
      </dsp:nvSpPr>
      <dsp:spPr>
        <a:xfrm>
          <a:off x="2593" y="2060126"/>
          <a:ext cx="2601822" cy="26018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187" tIns="21590" rIns="143187" bIns="21590" numCol="1" spcCol="1270" anchor="ctr" anchorCtr="0">
          <a:noAutofit/>
        </a:bodyPr>
        <a:lstStyle/>
        <a:p>
          <a:pPr lvl="0" algn="ctr" defTabSz="755650">
            <a:lnSpc>
              <a:spcPct val="90000"/>
            </a:lnSpc>
            <a:spcBef>
              <a:spcPct val="0"/>
            </a:spcBef>
            <a:spcAft>
              <a:spcPct val="35000"/>
            </a:spcAft>
          </a:pPr>
          <a:r>
            <a:rPr lang="it-IT" sz="1700" b="1" kern="1200" dirty="0">
              <a:solidFill>
                <a:srgbClr val="C00000"/>
              </a:solidFill>
              <a:latin typeface="Franklin Gothic Book" panose="020B0503020102020204" pitchFamily="34" charset="0"/>
            </a:rPr>
            <a:t>Dimensione emotiva</a:t>
          </a:r>
        </a:p>
      </dsp:txBody>
      <dsp:txXfrm>
        <a:off x="383621" y="2441154"/>
        <a:ext cx="1839766" cy="1839766"/>
      </dsp:txXfrm>
    </dsp:sp>
    <dsp:sp modelId="{5439E55D-FEA7-284B-B674-5B4D661C5DE8}">
      <dsp:nvSpPr>
        <dsp:cNvPr id="0" name=""/>
        <dsp:cNvSpPr/>
      </dsp:nvSpPr>
      <dsp:spPr>
        <a:xfrm>
          <a:off x="2084050" y="2060126"/>
          <a:ext cx="2601822" cy="26018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187" tIns="21590" rIns="143187" bIns="21590" numCol="1" spcCol="1270" anchor="ctr" anchorCtr="0">
          <a:noAutofit/>
        </a:bodyPr>
        <a:lstStyle/>
        <a:p>
          <a:pPr lvl="0" algn="ctr" defTabSz="755650">
            <a:lnSpc>
              <a:spcPct val="90000"/>
            </a:lnSpc>
            <a:spcBef>
              <a:spcPct val="0"/>
            </a:spcBef>
            <a:spcAft>
              <a:spcPct val="35000"/>
            </a:spcAft>
          </a:pPr>
          <a:r>
            <a:rPr lang="it-IT" sz="1700" b="1" kern="1200" dirty="0">
              <a:solidFill>
                <a:srgbClr val="C00000"/>
              </a:solidFill>
              <a:latin typeface="Franklin Gothic Book" panose="020B0503020102020204" pitchFamily="34" charset="0"/>
            </a:rPr>
            <a:t>Comunicazione</a:t>
          </a:r>
        </a:p>
      </dsp:txBody>
      <dsp:txXfrm>
        <a:off x="2465078" y="2441154"/>
        <a:ext cx="1839766" cy="1839766"/>
      </dsp:txXfrm>
    </dsp:sp>
    <dsp:sp modelId="{49B694AC-5AC5-3A48-87FD-E1CE46C73042}">
      <dsp:nvSpPr>
        <dsp:cNvPr id="0" name=""/>
        <dsp:cNvSpPr/>
      </dsp:nvSpPr>
      <dsp:spPr>
        <a:xfrm>
          <a:off x="4165508" y="2060126"/>
          <a:ext cx="2601822" cy="26018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187" tIns="21590" rIns="143187" bIns="21590" numCol="1" spcCol="1270" anchor="ctr" anchorCtr="0">
          <a:noAutofit/>
        </a:bodyPr>
        <a:lstStyle/>
        <a:p>
          <a:pPr lvl="0" algn="ctr" defTabSz="755650">
            <a:lnSpc>
              <a:spcPct val="90000"/>
            </a:lnSpc>
            <a:spcBef>
              <a:spcPct val="0"/>
            </a:spcBef>
            <a:spcAft>
              <a:spcPct val="35000"/>
            </a:spcAft>
          </a:pPr>
          <a:r>
            <a:rPr lang="it-IT" sz="1700" b="1" kern="1200" dirty="0">
              <a:solidFill>
                <a:srgbClr val="C00000"/>
              </a:solidFill>
              <a:latin typeface="Franklin Gothic Book" panose="020B0503020102020204" pitchFamily="34" charset="0"/>
            </a:rPr>
            <a:t>Vissuti socio-relazionali</a:t>
          </a:r>
        </a:p>
      </dsp:txBody>
      <dsp:txXfrm>
        <a:off x="4546536" y="2441154"/>
        <a:ext cx="1839766" cy="1839766"/>
      </dsp:txXfrm>
    </dsp:sp>
    <dsp:sp modelId="{51E38AD5-6C5A-9B43-BCBB-54DFAEC7654E}">
      <dsp:nvSpPr>
        <dsp:cNvPr id="0" name=""/>
        <dsp:cNvSpPr/>
      </dsp:nvSpPr>
      <dsp:spPr>
        <a:xfrm>
          <a:off x="6246966" y="2060126"/>
          <a:ext cx="2601822" cy="26018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187" tIns="21590" rIns="143187" bIns="21590" numCol="1" spcCol="1270" anchor="ctr" anchorCtr="0">
          <a:noAutofit/>
        </a:bodyPr>
        <a:lstStyle/>
        <a:p>
          <a:pPr lvl="0" algn="ctr" defTabSz="755650">
            <a:lnSpc>
              <a:spcPct val="90000"/>
            </a:lnSpc>
            <a:spcBef>
              <a:spcPct val="0"/>
            </a:spcBef>
            <a:spcAft>
              <a:spcPct val="35000"/>
            </a:spcAft>
          </a:pPr>
          <a:r>
            <a:rPr lang="it-IT" sz="1700" b="1" kern="1200" dirty="0">
              <a:solidFill>
                <a:srgbClr val="C00000"/>
              </a:solidFill>
              <a:latin typeface="Franklin Gothic Book" panose="020B0503020102020204" pitchFamily="34" charset="0"/>
            </a:rPr>
            <a:t>Comportamento</a:t>
          </a:r>
        </a:p>
      </dsp:txBody>
      <dsp:txXfrm>
        <a:off x="6627994" y="2441154"/>
        <a:ext cx="1839766" cy="183976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78A49-616F-DC4D-BF14-8F545F4687B6}" type="datetimeFigureOut">
              <a:rPr lang="it-IT" smtClean="0"/>
              <a:t>24/11/2025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DDD6C-540D-A347-903C-ADC3D0E2BEDF}" type="slidenum">
              <a:rPr lang="it-IT" smtClean="0"/>
              <a:t>‹N›</a:t>
            </a:fld>
            <a:endParaRPr lang="it-IT"/>
          </a:p>
        </p:txBody>
      </p:sp>
    </p:spTree>
    <p:extLst>
      <p:ext uri="{BB962C8B-B14F-4D97-AF65-F5344CB8AC3E}">
        <p14:creationId xmlns:p14="http://schemas.microsoft.com/office/powerpoint/2010/main" val="97705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41DDD6C-540D-A347-903C-ADC3D0E2BEDF}" type="slidenum">
              <a:rPr lang="it-IT" smtClean="0"/>
              <a:t>42</a:t>
            </a:fld>
            <a:endParaRPr lang="it-IT"/>
          </a:p>
        </p:txBody>
      </p:sp>
    </p:spTree>
    <p:extLst>
      <p:ext uri="{BB962C8B-B14F-4D97-AF65-F5344CB8AC3E}">
        <p14:creationId xmlns:p14="http://schemas.microsoft.com/office/powerpoint/2010/main" val="210013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7DA97-2429-E01D-D526-DE11F0CA87C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47E0DFE-3ADF-A17C-6F96-1DD89B77E2C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397EEDE-19C4-31A7-DD73-1563C62CB7A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9CB4EDC-CF65-05A3-D1C4-F03D42A7CA26}"/>
              </a:ext>
            </a:extLst>
          </p:cNvPr>
          <p:cNvSpPr>
            <a:spLocks noGrp="1"/>
          </p:cNvSpPr>
          <p:nvPr>
            <p:ph type="sldNum" sz="quarter" idx="5"/>
          </p:nvPr>
        </p:nvSpPr>
        <p:spPr/>
        <p:txBody>
          <a:bodyPr/>
          <a:lstStyle/>
          <a:p>
            <a:fld id="{341DDD6C-540D-A347-903C-ADC3D0E2BEDF}" type="slidenum">
              <a:rPr lang="it-IT" smtClean="0"/>
              <a:t>43</a:t>
            </a:fld>
            <a:endParaRPr lang="it-IT"/>
          </a:p>
        </p:txBody>
      </p:sp>
    </p:spTree>
    <p:extLst>
      <p:ext uri="{BB962C8B-B14F-4D97-AF65-F5344CB8AC3E}">
        <p14:creationId xmlns:p14="http://schemas.microsoft.com/office/powerpoint/2010/main" val="339490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69F65-8998-1CC8-7855-8B633D4DB24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A9DFD0B-80C6-9DD2-D4B8-02485902348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C416A7B-57F6-DCB5-D2A3-6FA20ADBEEF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4BEE050-0CDA-4627-F22B-D3ECF1B1008B}"/>
              </a:ext>
            </a:extLst>
          </p:cNvPr>
          <p:cNvSpPr>
            <a:spLocks noGrp="1"/>
          </p:cNvSpPr>
          <p:nvPr>
            <p:ph type="sldNum" sz="quarter" idx="5"/>
          </p:nvPr>
        </p:nvSpPr>
        <p:spPr/>
        <p:txBody>
          <a:bodyPr/>
          <a:lstStyle/>
          <a:p>
            <a:fld id="{341DDD6C-540D-A347-903C-ADC3D0E2BEDF}" type="slidenum">
              <a:rPr lang="it-IT" smtClean="0"/>
              <a:t>44</a:t>
            </a:fld>
            <a:endParaRPr lang="it-IT"/>
          </a:p>
        </p:txBody>
      </p:sp>
    </p:spTree>
    <p:extLst>
      <p:ext uri="{BB962C8B-B14F-4D97-AF65-F5344CB8AC3E}">
        <p14:creationId xmlns:p14="http://schemas.microsoft.com/office/powerpoint/2010/main" val="423294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4DACC-4580-B28D-30FD-1CC4E4B7D72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1DAE665-FCFB-7F2C-773A-7A8C000C501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74B5535-2B45-1473-C988-E34DA63E784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7349C55-2A8F-A6B9-418F-80A2254937EA}"/>
              </a:ext>
            </a:extLst>
          </p:cNvPr>
          <p:cNvSpPr>
            <a:spLocks noGrp="1"/>
          </p:cNvSpPr>
          <p:nvPr>
            <p:ph type="sldNum" sz="quarter" idx="5"/>
          </p:nvPr>
        </p:nvSpPr>
        <p:spPr/>
        <p:txBody>
          <a:bodyPr/>
          <a:lstStyle/>
          <a:p>
            <a:fld id="{341DDD6C-540D-A347-903C-ADC3D0E2BEDF}" type="slidenum">
              <a:rPr lang="it-IT" smtClean="0"/>
              <a:t>45</a:t>
            </a:fld>
            <a:endParaRPr lang="it-IT"/>
          </a:p>
        </p:txBody>
      </p:sp>
    </p:spTree>
    <p:extLst>
      <p:ext uri="{BB962C8B-B14F-4D97-AF65-F5344CB8AC3E}">
        <p14:creationId xmlns:p14="http://schemas.microsoft.com/office/powerpoint/2010/main" val="3080707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pertina">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524000" y="2424081"/>
            <a:ext cx="9144000" cy="975769"/>
          </a:xfrm>
          <a:prstGeom prst="rect">
            <a:avLst/>
          </a:prstGeom>
        </p:spPr>
        <p:txBody>
          <a:bodyPr anchor="b"/>
          <a:lstStyle>
            <a:lvl1pPr algn="ctr">
              <a:defRPr sz="6000"/>
            </a:lvl1pPr>
          </a:lstStyle>
          <a:p>
            <a:r>
              <a:rPr lang="it-IT" dirty="0"/>
              <a:t>Inserire titolo</a:t>
            </a:r>
          </a:p>
        </p:txBody>
      </p:sp>
      <p:sp>
        <p:nvSpPr>
          <p:cNvPr id="3" name="Sottotitolo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Inserire sottotitolo</a:t>
            </a:r>
          </a:p>
        </p:txBody>
      </p:sp>
      <p:sp>
        <p:nvSpPr>
          <p:cNvPr id="4" name="Segnaposto data 3"/>
          <p:cNvSpPr>
            <a:spLocks noGrp="1"/>
          </p:cNvSpPr>
          <p:nvPr>
            <p:ph type="dt" sz="half" idx="10"/>
          </p:nvPr>
        </p:nvSpPr>
        <p:spPr>
          <a:xfrm>
            <a:off x="1524000" y="5550869"/>
            <a:ext cx="2743200" cy="365125"/>
          </a:xfrm>
          <a:prstGeom prst="rect">
            <a:avLst/>
          </a:prstGeom>
        </p:spPr>
        <p:txBody>
          <a:bodyPr/>
          <a:lstStyle>
            <a:lvl1pPr>
              <a:defRPr>
                <a:solidFill>
                  <a:schemeClr val="accent6"/>
                </a:solidFill>
              </a:defRPr>
            </a:lvl1pPr>
          </a:lstStyle>
          <a:p>
            <a:r>
              <a:rPr lang="it-IT"/>
              <a:t>Inserire data</a:t>
            </a:r>
            <a:endParaRPr lang="it-IT" dirty="0"/>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55855"/>
            <a:ext cx="1441331" cy="1208265"/>
          </a:xfrm>
          <a:prstGeom prst="rect">
            <a:avLst/>
          </a:prstGeom>
        </p:spPr>
      </p:pic>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5623" y="221094"/>
            <a:ext cx="2507334" cy="2101893"/>
          </a:xfrm>
          <a:prstGeom prst="rect">
            <a:avLst/>
          </a:prstGeom>
        </p:spPr>
      </p:pic>
    </p:spTree>
    <p:extLst>
      <p:ext uri="{BB962C8B-B14F-4D97-AF65-F5344CB8AC3E}">
        <p14:creationId xmlns:p14="http://schemas.microsoft.com/office/powerpoint/2010/main" val="335060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layout-esclamativ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8200" y="1451358"/>
            <a:ext cx="10515600" cy="1325563"/>
          </a:xfrm>
          <a:prstGeom prst="rect">
            <a:avLst/>
          </a:prstGeom>
        </p:spPr>
        <p:txBody>
          <a:bodyPr/>
          <a:lstStyle>
            <a:lvl1pPr>
              <a:defRPr/>
            </a:lvl1pPr>
          </a:lstStyle>
          <a:p>
            <a:r>
              <a:rPr lang="it-IT" dirty="0"/>
              <a:t>Inserire titolo</a:t>
            </a:r>
          </a:p>
        </p:txBody>
      </p:sp>
      <p:sp>
        <p:nvSpPr>
          <p:cNvPr id="3" name="Segnaposto contenuto 2"/>
          <p:cNvSpPr>
            <a:spLocks noGrp="1"/>
          </p:cNvSpPr>
          <p:nvPr>
            <p:ph idx="1"/>
          </p:nvPr>
        </p:nvSpPr>
        <p:spPr>
          <a:xfrm>
            <a:off x="838200" y="2982539"/>
            <a:ext cx="10515600" cy="2884350"/>
          </a:xfrm>
          <a:prstGeom prst="rect">
            <a:avLst/>
          </a:prstGeo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5877" y="244209"/>
            <a:ext cx="1440000" cy="1207149"/>
          </a:xfrm>
          <a:prstGeom prst="rect">
            <a:avLst/>
          </a:prstGeom>
        </p:spPr>
      </p:pic>
    </p:spTree>
    <p:extLst>
      <p:ext uri="{BB962C8B-B14F-4D97-AF65-F5344CB8AC3E}">
        <p14:creationId xmlns:p14="http://schemas.microsoft.com/office/powerpoint/2010/main" val="6346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eyout-1">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8200" y="1451358"/>
            <a:ext cx="10515600" cy="1325563"/>
          </a:xfrm>
          <a:prstGeom prst="rect">
            <a:avLst/>
          </a:prstGeom>
        </p:spPr>
        <p:txBody>
          <a:bodyPr/>
          <a:lstStyle>
            <a:lvl1pPr>
              <a:defRPr/>
            </a:lvl1pPr>
          </a:lstStyle>
          <a:p>
            <a:r>
              <a:rPr lang="it-IT" dirty="0"/>
              <a:t>Inserire titolo</a:t>
            </a:r>
          </a:p>
        </p:txBody>
      </p:sp>
      <p:sp>
        <p:nvSpPr>
          <p:cNvPr id="3" name="Segnaposto contenuto 2"/>
          <p:cNvSpPr>
            <a:spLocks noGrp="1"/>
          </p:cNvSpPr>
          <p:nvPr>
            <p:ph idx="1"/>
          </p:nvPr>
        </p:nvSpPr>
        <p:spPr>
          <a:xfrm>
            <a:off x="838200" y="2982539"/>
            <a:ext cx="10515600" cy="2884350"/>
          </a:xfrm>
          <a:prstGeom prst="rect">
            <a:avLst/>
          </a:prstGeo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0038" y="-105564"/>
            <a:ext cx="1611962" cy="1351304"/>
          </a:xfrm>
          <a:prstGeom prst="rect">
            <a:avLst/>
          </a:prstGeom>
        </p:spPr>
      </p:pic>
    </p:spTree>
    <p:extLst>
      <p:ext uri="{BB962C8B-B14F-4D97-AF65-F5344CB8AC3E}">
        <p14:creationId xmlns:p14="http://schemas.microsoft.com/office/powerpoint/2010/main" val="217600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layout2-confronto">
    <p:spTree>
      <p:nvGrpSpPr>
        <p:cNvPr id="1" name=""/>
        <p:cNvGrpSpPr/>
        <p:nvPr/>
      </p:nvGrpSpPr>
      <p:grpSpPr>
        <a:xfrm>
          <a:off x="0" y="0"/>
          <a:ext cx="0" cy="0"/>
          <a:chOff x="0" y="0"/>
          <a:chExt cx="0" cy="0"/>
        </a:xfrm>
      </p:grpSpPr>
      <p:sp>
        <p:nvSpPr>
          <p:cNvPr id="2" name="Titolo 1"/>
          <p:cNvSpPr>
            <a:spLocks noGrp="1"/>
          </p:cNvSpPr>
          <p:nvPr>
            <p:ph type="title"/>
          </p:nvPr>
        </p:nvSpPr>
        <p:spPr>
          <a:xfrm>
            <a:off x="796829" y="1233808"/>
            <a:ext cx="9796612" cy="837657"/>
          </a:xfrm>
          <a:prstGeom prst="rect">
            <a:avLst/>
          </a:prstGeom>
        </p:spPr>
        <p:txBody>
          <a:bodyPr/>
          <a:lstStyle/>
          <a:p>
            <a:r>
              <a:rPr lang="it-IT" dirty="0"/>
              <a:t>Fare clic per modificare lo stile del titolo</a:t>
            </a:r>
          </a:p>
        </p:txBody>
      </p:sp>
      <p:sp>
        <p:nvSpPr>
          <p:cNvPr id="3" name="Segnaposto testo 2"/>
          <p:cNvSpPr>
            <a:spLocks noGrp="1"/>
          </p:cNvSpPr>
          <p:nvPr>
            <p:ph type="body" idx="1"/>
          </p:nvPr>
        </p:nvSpPr>
        <p:spPr>
          <a:xfrm>
            <a:off x="796830" y="220280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4" name="Segnaposto contenuto 3"/>
          <p:cNvSpPr>
            <a:spLocks noGrp="1"/>
          </p:cNvSpPr>
          <p:nvPr>
            <p:ph sz="half" idx="2"/>
          </p:nvPr>
        </p:nvSpPr>
        <p:spPr>
          <a:xfrm>
            <a:off x="796829" y="3289384"/>
            <a:ext cx="5157787" cy="2654801"/>
          </a:xfrm>
          <a:prstGeom prst="rect">
            <a:avLst/>
          </a:prstGeo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6172200" y="220280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6" name="Segnaposto contenuto 5"/>
          <p:cNvSpPr>
            <a:spLocks noGrp="1"/>
          </p:cNvSpPr>
          <p:nvPr>
            <p:ph sz="quarter" idx="4"/>
          </p:nvPr>
        </p:nvSpPr>
        <p:spPr>
          <a:xfrm>
            <a:off x="6172200" y="3289384"/>
            <a:ext cx="5183188" cy="2654801"/>
          </a:xfrm>
          <a:prstGeom prst="rect">
            <a:avLst/>
          </a:prstGeo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0038" y="-105564"/>
            <a:ext cx="1611962" cy="1351304"/>
          </a:xfrm>
          <a:prstGeom prst="rect">
            <a:avLst/>
          </a:prstGeom>
        </p:spPr>
      </p:pic>
    </p:spTree>
    <p:extLst>
      <p:ext uri="{BB962C8B-B14F-4D97-AF65-F5344CB8AC3E}">
        <p14:creationId xmlns:p14="http://schemas.microsoft.com/office/powerpoint/2010/main" val="27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3-immagi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8200" y="1451359"/>
            <a:ext cx="8594235" cy="604508"/>
          </a:xfrm>
          <a:prstGeom prst="rect">
            <a:avLst/>
          </a:prstGeom>
        </p:spPr>
        <p:txBody>
          <a:bodyPr>
            <a:normAutofit/>
          </a:bodyPr>
          <a:lstStyle>
            <a:lvl1pPr>
              <a:defRPr sz="3600"/>
            </a:lvl1pPr>
          </a:lstStyle>
          <a:p>
            <a:r>
              <a:rPr lang="it-IT" dirty="0"/>
              <a:t>Inserire titolo</a:t>
            </a:r>
          </a:p>
        </p:txBody>
      </p:sp>
      <p:sp>
        <p:nvSpPr>
          <p:cNvPr id="7" name="Segnaposto immagine 6"/>
          <p:cNvSpPr>
            <a:spLocks noGrp="1"/>
          </p:cNvSpPr>
          <p:nvPr>
            <p:ph type="pic" sz="quarter" idx="10"/>
          </p:nvPr>
        </p:nvSpPr>
        <p:spPr>
          <a:xfrm>
            <a:off x="9616542" y="-171833"/>
            <a:ext cx="2662771" cy="6394834"/>
          </a:xfrm>
        </p:spPr>
        <p:txBody>
          <a:bodyPr/>
          <a:lstStyle/>
          <a:p>
            <a:endParaRPr lang="it-IT"/>
          </a:p>
        </p:txBody>
      </p:sp>
      <p:sp>
        <p:nvSpPr>
          <p:cNvPr id="9" name="Segnaposto contenuto 8"/>
          <p:cNvSpPr>
            <a:spLocks noGrp="1"/>
          </p:cNvSpPr>
          <p:nvPr>
            <p:ph sz="quarter" idx="11"/>
          </p:nvPr>
        </p:nvSpPr>
        <p:spPr>
          <a:xfrm>
            <a:off x="838200" y="2184741"/>
            <a:ext cx="8594725" cy="374933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9993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immagine2">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8200" y="1451359"/>
            <a:ext cx="4550009" cy="537002"/>
          </a:xfrm>
          <a:prstGeom prst="rect">
            <a:avLst/>
          </a:prstGeom>
        </p:spPr>
        <p:txBody>
          <a:bodyPr>
            <a:normAutofit/>
          </a:bodyPr>
          <a:lstStyle>
            <a:lvl1pPr>
              <a:defRPr sz="3600"/>
            </a:lvl1pPr>
          </a:lstStyle>
          <a:p>
            <a:r>
              <a:rPr lang="it-IT" dirty="0"/>
              <a:t>Inserire titolo</a:t>
            </a:r>
          </a:p>
        </p:txBody>
      </p:sp>
      <p:sp>
        <p:nvSpPr>
          <p:cNvPr id="7" name="Segnaposto immagine 6"/>
          <p:cNvSpPr>
            <a:spLocks noGrp="1"/>
          </p:cNvSpPr>
          <p:nvPr>
            <p:ph type="pic" sz="quarter" idx="10"/>
          </p:nvPr>
        </p:nvSpPr>
        <p:spPr>
          <a:xfrm>
            <a:off x="7916618" y="-171833"/>
            <a:ext cx="4362696" cy="6394834"/>
          </a:xfrm>
        </p:spPr>
        <p:txBody>
          <a:bodyPr/>
          <a:lstStyle/>
          <a:p>
            <a:endParaRPr lang="it-IT"/>
          </a:p>
        </p:txBody>
      </p:sp>
      <p:sp>
        <p:nvSpPr>
          <p:cNvPr id="9" name="Segnaposto contenuto 8"/>
          <p:cNvSpPr>
            <a:spLocks noGrp="1"/>
          </p:cNvSpPr>
          <p:nvPr>
            <p:ph sz="quarter" idx="11"/>
          </p:nvPr>
        </p:nvSpPr>
        <p:spPr>
          <a:xfrm>
            <a:off x="838200" y="2166064"/>
            <a:ext cx="6661107" cy="397698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9670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ayout-letterin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8200" y="1451358"/>
            <a:ext cx="10515600" cy="1325563"/>
          </a:xfrm>
          <a:prstGeom prst="rect">
            <a:avLst/>
          </a:prstGeom>
        </p:spPr>
        <p:txBody>
          <a:bodyPr/>
          <a:lstStyle>
            <a:lvl1pPr>
              <a:defRPr/>
            </a:lvl1pPr>
          </a:lstStyle>
          <a:p>
            <a:r>
              <a:rPr lang="it-IT" dirty="0"/>
              <a:t>Inserire titolo</a:t>
            </a:r>
          </a:p>
        </p:txBody>
      </p:sp>
      <p:sp>
        <p:nvSpPr>
          <p:cNvPr id="3" name="Segnaposto contenuto 2"/>
          <p:cNvSpPr>
            <a:spLocks noGrp="1"/>
          </p:cNvSpPr>
          <p:nvPr>
            <p:ph idx="1"/>
          </p:nvPr>
        </p:nvSpPr>
        <p:spPr>
          <a:xfrm>
            <a:off x="838200" y="2982539"/>
            <a:ext cx="10515600" cy="2884350"/>
          </a:xfrm>
          <a:prstGeom prst="rect">
            <a:avLst/>
          </a:prstGeo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7184" y="141400"/>
            <a:ext cx="1440000" cy="1207149"/>
          </a:xfrm>
          <a:prstGeom prst="rect">
            <a:avLst/>
          </a:prstGeom>
        </p:spPr>
      </p:pic>
    </p:spTree>
    <p:extLst>
      <p:ext uri="{BB962C8B-B14F-4D97-AF65-F5344CB8AC3E}">
        <p14:creationId xmlns:p14="http://schemas.microsoft.com/office/powerpoint/2010/main" val="99459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ayout-nuvol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8200" y="1451358"/>
            <a:ext cx="10515600" cy="1325563"/>
          </a:xfrm>
          <a:prstGeom prst="rect">
            <a:avLst/>
          </a:prstGeom>
        </p:spPr>
        <p:txBody>
          <a:bodyPr/>
          <a:lstStyle>
            <a:lvl1pPr>
              <a:defRPr/>
            </a:lvl1pPr>
          </a:lstStyle>
          <a:p>
            <a:r>
              <a:rPr lang="it-IT" dirty="0"/>
              <a:t>Inserire titolo</a:t>
            </a:r>
          </a:p>
        </p:txBody>
      </p:sp>
      <p:sp>
        <p:nvSpPr>
          <p:cNvPr id="3" name="Segnaposto contenuto 2"/>
          <p:cNvSpPr>
            <a:spLocks noGrp="1"/>
          </p:cNvSpPr>
          <p:nvPr>
            <p:ph idx="1"/>
          </p:nvPr>
        </p:nvSpPr>
        <p:spPr>
          <a:xfrm>
            <a:off x="838200" y="2982539"/>
            <a:ext cx="10515600" cy="2884350"/>
          </a:xfrm>
          <a:prstGeom prst="rect">
            <a:avLst/>
          </a:prstGeo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5" name="Immagin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7222" y="141400"/>
            <a:ext cx="1440000" cy="1207149"/>
          </a:xfrm>
          <a:prstGeom prst="rect">
            <a:avLst/>
          </a:prstGeom>
        </p:spPr>
      </p:pic>
    </p:spTree>
    <p:extLst>
      <p:ext uri="{BB962C8B-B14F-4D97-AF65-F5344CB8AC3E}">
        <p14:creationId xmlns:p14="http://schemas.microsoft.com/office/powerpoint/2010/main" val="192940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ayout-lucchet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8200" y="1451358"/>
            <a:ext cx="10515600" cy="1325563"/>
          </a:xfrm>
          <a:prstGeom prst="rect">
            <a:avLst/>
          </a:prstGeom>
        </p:spPr>
        <p:txBody>
          <a:bodyPr/>
          <a:lstStyle>
            <a:lvl1pPr>
              <a:defRPr/>
            </a:lvl1pPr>
          </a:lstStyle>
          <a:p>
            <a:r>
              <a:rPr lang="it-IT" dirty="0"/>
              <a:t>Inserire titolo</a:t>
            </a:r>
          </a:p>
        </p:txBody>
      </p:sp>
      <p:sp>
        <p:nvSpPr>
          <p:cNvPr id="3" name="Segnaposto contenuto 2"/>
          <p:cNvSpPr>
            <a:spLocks noGrp="1"/>
          </p:cNvSpPr>
          <p:nvPr>
            <p:ph idx="1"/>
          </p:nvPr>
        </p:nvSpPr>
        <p:spPr>
          <a:xfrm>
            <a:off x="838200" y="2982539"/>
            <a:ext cx="10515600" cy="2884350"/>
          </a:xfrm>
          <a:prstGeom prst="rect">
            <a:avLst/>
          </a:prstGeo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1770" y="38591"/>
            <a:ext cx="1440000" cy="1207149"/>
          </a:xfrm>
          <a:prstGeom prst="rect">
            <a:avLst/>
          </a:prstGeom>
        </p:spPr>
      </p:pic>
    </p:spTree>
    <p:extLst>
      <p:ext uri="{BB962C8B-B14F-4D97-AF65-F5344CB8AC3E}">
        <p14:creationId xmlns:p14="http://schemas.microsoft.com/office/powerpoint/2010/main" val="1776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ayout-esclamativ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8200" y="1451358"/>
            <a:ext cx="10515600" cy="1325563"/>
          </a:xfrm>
          <a:prstGeom prst="rect">
            <a:avLst/>
          </a:prstGeom>
        </p:spPr>
        <p:txBody>
          <a:bodyPr/>
          <a:lstStyle>
            <a:lvl1pPr>
              <a:defRPr/>
            </a:lvl1pPr>
          </a:lstStyle>
          <a:p>
            <a:r>
              <a:rPr lang="it-IT" dirty="0"/>
              <a:t>Inserire titolo</a:t>
            </a:r>
          </a:p>
        </p:txBody>
      </p:sp>
      <p:sp>
        <p:nvSpPr>
          <p:cNvPr id="3" name="Segnaposto contenuto 2"/>
          <p:cNvSpPr>
            <a:spLocks noGrp="1"/>
          </p:cNvSpPr>
          <p:nvPr>
            <p:ph idx="1"/>
          </p:nvPr>
        </p:nvSpPr>
        <p:spPr>
          <a:xfrm>
            <a:off x="838200" y="2982539"/>
            <a:ext cx="10515600" cy="2884350"/>
          </a:xfrm>
          <a:prstGeom prst="rect">
            <a:avLst/>
          </a:prstGeo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5" name="Immagin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359" y="141400"/>
            <a:ext cx="1440000" cy="1207149"/>
          </a:xfrm>
          <a:prstGeom prst="rect">
            <a:avLst/>
          </a:prstGeom>
        </p:spPr>
      </p:pic>
    </p:spTree>
    <p:extLst>
      <p:ext uri="{BB962C8B-B14F-4D97-AF65-F5344CB8AC3E}">
        <p14:creationId xmlns:p14="http://schemas.microsoft.com/office/powerpoint/2010/main" val="318786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2781" y="6272001"/>
            <a:ext cx="1985803" cy="269421"/>
          </a:xfrm>
          <a:prstGeom prst="rect">
            <a:avLst/>
          </a:prstGeom>
        </p:spPr>
      </p:pic>
      <p:pic>
        <p:nvPicPr>
          <p:cNvPr id="8" name="Immagin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20190" t="28835" r="15862" b="28547"/>
          <a:stretch/>
        </p:blipFill>
        <p:spPr>
          <a:xfrm>
            <a:off x="292781" y="227068"/>
            <a:ext cx="2215425" cy="1040237"/>
          </a:xfrm>
          <a:prstGeom prst="rect">
            <a:avLst/>
          </a:prstGeom>
        </p:spPr>
      </p:pic>
      <p:pic>
        <p:nvPicPr>
          <p:cNvPr id="9" name="Immagin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79466" y="6375708"/>
            <a:ext cx="894232" cy="331428"/>
          </a:xfrm>
          <a:prstGeom prst="rect">
            <a:avLst/>
          </a:prstGeom>
        </p:spPr>
      </p:pic>
      <p:sp>
        <p:nvSpPr>
          <p:cNvPr id="13" name="Segnaposto titolo 12"/>
          <p:cNvSpPr>
            <a:spLocks noGrp="1"/>
          </p:cNvSpPr>
          <p:nvPr>
            <p:ph type="title"/>
          </p:nvPr>
        </p:nvSpPr>
        <p:spPr>
          <a:xfrm>
            <a:off x="838200" y="1301047"/>
            <a:ext cx="10515600" cy="1325563"/>
          </a:xfrm>
          <a:prstGeom prst="rect">
            <a:avLst/>
          </a:prstGeom>
        </p:spPr>
        <p:txBody>
          <a:bodyPr vert="horz" lIns="91440" tIns="45720" rIns="91440" bIns="45720" rtlCol="0" anchor="ctr">
            <a:normAutofit/>
          </a:bodyPr>
          <a:lstStyle/>
          <a:p>
            <a:r>
              <a:rPr lang="it-IT" dirty="0"/>
              <a:t>Fare clic per modificare lo stile del titolo</a:t>
            </a:r>
          </a:p>
        </p:txBody>
      </p:sp>
      <p:sp>
        <p:nvSpPr>
          <p:cNvPr id="14" name="Segnaposto testo 13"/>
          <p:cNvSpPr>
            <a:spLocks noGrp="1"/>
          </p:cNvSpPr>
          <p:nvPr>
            <p:ph type="body" idx="1"/>
          </p:nvPr>
        </p:nvSpPr>
        <p:spPr>
          <a:xfrm>
            <a:off x="838200" y="2838302"/>
            <a:ext cx="8978815" cy="3010316"/>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382287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89" r:id="rId5"/>
    <p:sldLayoutId id="2147483684" r:id="rId6"/>
    <p:sldLayoutId id="2147483685" r:id="rId7"/>
    <p:sldLayoutId id="2147483686" r:id="rId8"/>
    <p:sldLayoutId id="2147483687" r:id="rId9"/>
    <p:sldLayoutId id="2147483688" r:id="rId10"/>
  </p:sldLayoutIdLst>
  <p:txStyles>
    <p:titleStyle>
      <a:lvl1pPr algn="l" defTabSz="914400" rtl="0" eaLnBrk="1" latinLnBrk="0" hangingPunct="1">
        <a:lnSpc>
          <a:spcPct val="90000"/>
        </a:lnSpc>
        <a:spcBef>
          <a:spcPct val="0"/>
        </a:spcBef>
        <a:buNone/>
        <a:defRPr sz="4400" kern="1200">
          <a:solidFill>
            <a:schemeClr val="accent6"/>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1.xml"/><Relationship Id="rId7" Type="http://schemas.openxmlformats.org/officeDocument/2006/relationships/image" Target="../media/image23.png"/><Relationship Id="rId12" Type="http://schemas.openxmlformats.org/officeDocument/2006/relationships/image" Target="../media/image38.sv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25.png"/><Relationship Id="rId5" Type="http://schemas.openxmlformats.org/officeDocument/2006/relationships/diagramColors" Target="../diagrams/colors1.xml"/><Relationship Id="rId10" Type="http://schemas.openxmlformats.org/officeDocument/2006/relationships/image" Target="../media/image36.svg"/><Relationship Id="rId4" Type="http://schemas.openxmlformats.org/officeDocument/2006/relationships/diagramQuickStyle" Target="../diagrams/quickStyle1.xm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hyperlink" Target="http://www.menti.com/" TargetMode="Externa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54.sv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hyperlink" Target="http://www.menti.com/" TargetMode="Externa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9.sv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2.sv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4.svg"/></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394067"/>
            <a:ext cx="9144000" cy="975769"/>
          </a:xfrm>
        </p:spPr>
        <p:txBody>
          <a:bodyPr>
            <a:normAutofit/>
          </a:bodyPr>
          <a:lstStyle/>
          <a:p>
            <a:r>
              <a:rPr lang="it-IT" sz="2800" dirty="0"/>
              <a:t>Navigare sicure</a:t>
            </a:r>
          </a:p>
        </p:txBody>
      </p:sp>
      <p:sp>
        <p:nvSpPr>
          <p:cNvPr id="3" name="Sottotitolo 2"/>
          <p:cNvSpPr>
            <a:spLocks noGrp="1"/>
          </p:cNvSpPr>
          <p:nvPr>
            <p:ph type="subTitle" idx="1"/>
          </p:nvPr>
        </p:nvSpPr>
        <p:spPr>
          <a:xfrm>
            <a:off x="1524000" y="2876824"/>
            <a:ext cx="9144000" cy="454955"/>
          </a:xfrm>
        </p:spPr>
        <p:txBody>
          <a:bodyPr>
            <a:noAutofit/>
          </a:bodyPr>
          <a:lstStyle/>
          <a:p>
            <a:r>
              <a:rPr lang="it-IT" sz="2800" b="1" dirty="0">
                <a:latin typeface="Franklin Gothic Medium" panose="020B0603020102020204" pitchFamily="34" charset="0"/>
              </a:rPr>
              <a:t>Prevenzione e salute digitale</a:t>
            </a: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t="11606"/>
          <a:stretch/>
        </p:blipFill>
        <p:spPr>
          <a:xfrm>
            <a:off x="4332019" y="5258247"/>
            <a:ext cx="2712312" cy="2009840"/>
          </a:xfrm>
          <a:prstGeom prst="rect">
            <a:avLst/>
          </a:prstGeom>
        </p:spPr>
      </p:pic>
      <p:sp>
        <p:nvSpPr>
          <p:cNvPr id="5" name="Sottotitolo 2">
            <a:extLst>
              <a:ext uri="{FF2B5EF4-FFF2-40B4-BE49-F238E27FC236}">
                <a16:creationId xmlns:a16="http://schemas.microsoft.com/office/drawing/2014/main" id="{18AE0DA9-0516-D413-B4C6-491A6A39A287}"/>
              </a:ext>
            </a:extLst>
          </p:cNvPr>
          <p:cNvSpPr txBox="1">
            <a:spLocks/>
          </p:cNvSpPr>
          <p:nvPr/>
        </p:nvSpPr>
        <p:spPr>
          <a:xfrm>
            <a:off x="1524000" y="4033210"/>
            <a:ext cx="9144000" cy="4549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6"/>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800" b="1" dirty="0">
                <a:latin typeface="Franklin Gothic Medium" panose="020B0603020102020204" pitchFamily="34" charset="0"/>
              </a:rPr>
              <a:t>25/11/2025</a:t>
            </a:r>
          </a:p>
          <a:p>
            <a:r>
              <a:rPr lang="it-IT" sz="1800" b="1" dirty="0">
                <a:latin typeface="Franklin Gothic Medium" panose="020B0603020102020204" pitchFamily="34" charset="0"/>
              </a:rPr>
              <a:t>Claudia Campisi psicologa e formatrice Fondazione Mondo Digitale ETS</a:t>
            </a:r>
          </a:p>
        </p:txBody>
      </p:sp>
    </p:spTree>
    <p:extLst>
      <p:ext uri="{BB962C8B-B14F-4D97-AF65-F5344CB8AC3E}">
        <p14:creationId xmlns:p14="http://schemas.microsoft.com/office/powerpoint/2010/main" val="342290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9913-BDE8-0B8D-E5C8-03DF4C917EDC}"/>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DB50EBA-23E4-2945-FBC6-B0E85A7938C0}"/>
              </a:ext>
            </a:extLst>
          </p:cNvPr>
          <p:cNvSpPr>
            <a:spLocks noGrp="1"/>
          </p:cNvSpPr>
          <p:nvPr>
            <p:ph idx="1"/>
          </p:nvPr>
        </p:nvSpPr>
        <p:spPr>
          <a:xfrm>
            <a:off x="838200" y="1754659"/>
            <a:ext cx="10515600" cy="3849129"/>
          </a:xfrm>
        </p:spPr>
        <p:txBody>
          <a:bodyPr>
            <a:normAutofit/>
          </a:bodyPr>
          <a:lstStyle/>
          <a:p>
            <a:pPr marL="0" indent="0">
              <a:buNone/>
            </a:pPr>
            <a:r>
              <a:rPr lang="it-IT" b="1" dirty="0">
                <a:latin typeface="Franklin Gothic Medium" panose="020B0603020102020204" pitchFamily="34" charset="0"/>
              </a:rPr>
              <a:t>SMONTIAMO I FALSI MITI</a:t>
            </a:r>
          </a:p>
          <a:p>
            <a:pPr marL="0" indent="0">
              <a:buNone/>
            </a:pPr>
            <a:endParaRPr lang="it-IT" sz="2400" b="1" dirty="0">
              <a:latin typeface="Franklin Gothic Medium" panose="020B0603020102020204" pitchFamily="34" charset="0"/>
            </a:endParaRPr>
          </a:p>
          <a:p>
            <a:pPr marL="0" indent="0">
              <a:buNone/>
            </a:pPr>
            <a:r>
              <a:rPr lang="it-IT" sz="1800" b="1" dirty="0">
                <a:latin typeface="Franklin Gothic Medium" panose="020B0603020102020204" pitchFamily="34" charset="0"/>
              </a:rPr>
              <a:t>❌ MITO 6: “È una cosa privata, non bisogna intromettersi.”</a:t>
            </a:r>
          </a:p>
          <a:p>
            <a:pPr marL="0" indent="0">
              <a:buNone/>
            </a:pPr>
            <a:r>
              <a:rPr lang="it-IT" sz="1800" b="1" dirty="0">
                <a:latin typeface="Franklin Gothic Medium" panose="020B0603020102020204" pitchFamily="34" charset="0"/>
              </a:rPr>
              <a:t>✅ REALTÀ:</a:t>
            </a:r>
            <a:r>
              <a:rPr lang="it-IT" sz="1800" dirty="0">
                <a:latin typeface="Franklin Gothic Medium" panose="020B0603020102020204" pitchFamily="34" charset="0"/>
              </a:rPr>
              <a:t> La violenza digitale spesso si nutre del silenzio e dell’isolamento. </a:t>
            </a:r>
          </a:p>
          <a:p>
            <a:pPr marL="0" indent="0">
              <a:buNone/>
            </a:pPr>
            <a:endParaRPr lang="it-IT" sz="1800" dirty="0">
              <a:latin typeface="Franklin Gothic Medium" panose="020B0603020102020204" pitchFamily="34" charset="0"/>
            </a:endParaRPr>
          </a:p>
          <a:p>
            <a:pPr marL="0" indent="0" algn="ctr">
              <a:buNone/>
            </a:pPr>
            <a:r>
              <a:rPr lang="it-IT" sz="1800" b="1" u="sng" dirty="0">
                <a:solidFill>
                  <a:schemeClr val="bg2"/>
                </a:solidFill>
                <a:latin typeface="Franklin Gothic Medium" panose="020B0603020102020204" pitchFamily="34" charset="0"/>
              </a:rPr>
              <a:t>Non intervenire è una forma di complicità. Promuovere una cultura del </a:t>
            </a:r>
            <a:r>
              <a:rPr lang="it-IT" sz="1800" b="1" i="1" u="sng" dirty="0" err="1">
                <a:solidFill>
                  <a:schemeClr val="bg2"/>
                </a:solidFill>
                <a:latin typeface="Franklin Gothic Medium" panose="020B0603020102020204" pitchFamily="34" charset="0"/>
              </a:rPr>
              <a:t>bystander</a:t>
            </a:r>
            <a:r>
              <a:rPr lang="it-IT" sz="1800" b="1" i="1" u="sng" dirty="0">
                <a:solidFill>
                  <a:schemeClr val="bg2"/>
                </a:solidFill>
                <a:latin typeface="Franklin Gothic Medium" panose="020B0603020102020204" pitchFamily="34" charset="0"/>
              </a:rPr>
              <a:t> attivo ovvero </a:t>
            </a:r>
            <a:r>
              <a:rPr lang="it-IT" sz="1800" b="1" u="sng" dirty="0">
                <a:solidFill>
                  <a:schemeClr val="bg2"/>
                </a:solidFill>
                <a:latin typeface="Franklin Gothic Medium" panose="020B0603020102020204" pitchFamily="34" charset="0"/>
              </a:rPr>
              <a:t>chi assiste ha il potere di interrompere la catena della violenza.</a:t>
            </a:r>
          </a:p>
        </p:txBody>
      </p:sp>
      <p:pic>
        <p:nvPicPr>
          <p:cNvPr id="4" name="Elemento grafico 3" descr="Segnale di divieto con riempimento a tinta unita">
            <a:extLst>
              <a:ext uri="{FF2B5EF4-FFF2-40B4-BE49-F238E27FC236}">
                <a16:creationId xmlns:a16="http://schemas.microsoft.com/office/drawing/2014/main" id="{A3686D01-B03D-6ABA-3191-DDF4869C02C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265008" y="5041557"/>
            <a:ext cx="1661984" cy="1661984"/>
          </a:xfrm>
          <a:prstGeom prst="rect">
            <a:avLst/>
          </a:prstGeom>
        </p:spPr>
      </p:pic>
    </p:spTree>
    <p:extLst>
      <p:ext uri="{BB962C8B-B14F-4D97-AF65-F5344CB8AC3E}">
        <p14:creationId xmlns:p14="http://schemas.microsoft.com/office/powerpoint/2010/main" val="40898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6AC13-4668-56FC-12F3-3CF85B158443}"/>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69294F-0435-CF2E-EC2E-F2232E497AD3}"/>
              </a:ext>
            </a:extLst>
          </p:cNvPr>
          <p:cNvSpPr>
            <a:spLocks noGrp="1"/>
          </p:cNvSpPr>
          <p:nvPr>
            <p:ph idx="1"/>
          </p:nvPr>
        </p:nvSpPr>
        <p:spPr>
          <a:xfrm>
            <a:off x="838200" y="1863810"/>
            <a:ext cx="10515600" cy="2884350"/>
          </a:xfrm>
        </p:spPr>
        <p:txBody>
          <a:bodyPr>
            <a:normAutofit/>
          </a:bodyPr>
          <a:lstStyle/>
          <a:p>
            <a:pPr marL="0" indent="0" algn="ctr">
              <a:buNone/>
            </a:pPr>
            <a:r>
              <a:rPr lang="it-IT" b="1" dirty="0">
                <a:solidFill>
                  <a:schemeClr val="bg2"/>
                </a:solidFill>
                <a:latin typeface="Franklin Gothic Medium" panose="020B0603020102020204" pitchFamily="34" charset="0"/>
              </a:rPr>
              <a:t>Chi è un </a:t>
            </a:r>
            <a:r>
              <a:rPr lang="it-IT" b="1" dirty="0" err="1">
                <a:solidFill>
                  <a:schemeClr val="bg2"/>
                </a:solidFill>
                <a:latin typeface="Franklin Gothic Medium" panose="020B0603020102020204" pitchFamily="34" charset="0"/>
              </a:rPr>
              <a:t>Bystander</a:t>
            </a:r>
            <a:r>
              <a:rPr lang="it-IT" b="1" dirty="0">
                <a:solidFill>
                  <a:schemeClr val="bg2"/>
                </a:solidFill>
                <a:latin typeface="Franklin Gothic Medium" panose="020B0603020102020204" pitchFamily="34" charset="0"/>
              </a:rPr>
              <a:t> attivo?</a:t>
            </a:r>
          </a:p>
        </p:txBody>
      </p:sp>
      <p:sp>
        <p:nvSpPr>
          <p:cNvPr id="9" name="CasellaDiTesto 8">
            <a:extLst>
              <a:ext uri="{FF2B5EF4-FFF2-40B4-BE49-F238E27FC236}">
                <a16:creationId xmlns:a16="http://schemas.microsoft.com/office/drawing/2014/main" id="{2B46D845-627D-A560-414D-CFE1FC73A25A}"/>
              </a:ext>
            </a:extLst>
          </p:cNvPr>
          <p:cNvSpPr txBox="1"/>
          <p:nvPr/>
        </p:nvSpPr>
        <p:spPr>
          <a:xfrm>
            <a:off x="1112108" y="4419253"/>
            <a:ext cx="9341708" cy="923330"/>
          </a:xfrm>
          <a:prstGeom prst="rect">
            <a:avLst/>
          </a:prstGeom>
          <a:noFill/>
        </p:spPr>
        <p:txBody>
          <a:bodyPr wrap="square">
            <a:spAutoFit/>
          </a:bodyPr>
          <a:lstStyle/>
          <a:p>
            <a:pPr algn="ctr"/>
            <a:r>
              <a:rPr lang="it-IT" b="1" dirty="0">
                <a:solidFill>
                  <a:schemeClr val="accent6"/>
                </a:solidFill>
                <a:latin typeface="Franklin Gothic Medium" panose="020B0603020102020204" pitchFamily="34" charset="0"/>
              </a:rPr>
              <a:t>Chi da spettatore passivo decide di essere una persona che interviene in modo consapevole e responsabile quando assiste a una situazione di violenza, discriminazione o abuso online</a:t>
            </a:r>
          </a:p>
        </p:txBody>
      </p:sp>
      <p:pic>
        <p:nvPicPr>
          <p:cNvPr id="11" name="Elemento grafico 10" descr="Ciak con riempimento a tinta unita">
            <a:extLst>
              <a:ext uri="{FF2B5EF4-FFF2-40B4-BE49-F238E27FC236}">
                <a16:creationId xmlns:a16="http://schemas.microsoft.com/office/drawing/2014/main" id="{0084BD0F-86AE-8199-4B84-A29852E5730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63746" y="2915577"/>
            <a:ext cx="1264508" cy="1264508"/>
          </a:xfrm>
          <a:prstGeom prst="rect">
            <a:avLst/>
          </a:prstGeom>
        </p:spPr>
      </p:pic>
    </p:spTree>
    <p:extLst>
      <p:ext uri="{BB962C8B-B14F-4D97-AF65-F5344CB8AC3E}">
        <p14:creationId xmlns:p14="http://schemas.microsoft.com/office/powerpoint/2010/main" val="331281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DCAA8-8529-C51F-9C1E-38D8BA294CCF}"/>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F3D21D-771E-A67F-D46B-46017748CAA0}"/>
              </a:ext>
            </a:extLst>
          </p:cNvPr>
          <p:cNvSpPr>
            <a:spLocks noGrp="1"/>
          </p:cNvSpPr>
          <p:nvPr>
            <p:ph idx="1"/>
          </p:nvPr>
        </p:nvSpPr>
        <p:spPr>
          <a:xfrm>
            <a:off x="838200" y="3025345"/>
            <a:ext cx="10515600" cy="2884350"/>
          </a:xfrm>
        </p:spPr>
        <p:txBody>
          <a:bodyPr>
            <a:normAutofit/>
          </a:bodyPr>
          <a:lstStyle/>
          <a:p>
            <a:pPr marL="0" indent="0" algn="ctr">
              <a:buNone/>
            </a:pPr>
            <a:r>
              <a:rPr lang="it-IT" b="1" dirty="0">
                <a:solidFill>
                  <a:schemeClr val="bg2"/>
                </a:solidFill>
                <a:latin typeface="Franklin Gothic Medium" panose="020B0603020102020204" pitchFamily="34" charset="0"/>
              </a:rPr>
              <a:t>Come divento un </a:t>
            </a:r>
            <a:r>
              <a:rPr lang="it-IT" b="1" dirty="0" err="1">
                <a:solidFill>
                  <a:schemeClr val="bg2"/>
                </a:solidFill>
                <a:latin typeface="Franklin Gothic Medium" panose="020B0603020102020204" pitchFamily="34" charset="0"/>
              </a:rPr>
              <a:t>Bystander</a:t>
            </a:r>
            <a:r>
              <a:rPr lang="it-IT" b="1" dirty="0">
                <a:solidFill>
                  <a:schemeClr val="bg2"/>
                </a:solidFill>
                <a:latin typeface="Franklin Gothic Medium" panose="020B0603020102020204" pitchFamily="34" charset="0"/>
              </a:rPr>
              <a:t> attivo?</a:t>
            </a:r>
          </a:p>
        </p:txBody>
      </p:sp>
      <p:pic>
        <p:nvPicPr>
          <p:cNvPr id="4" name="Elemento grafico 3" descr="Domande contorno">
            <a:extLst>
              <a:ext uri="{FF2B5EF4-FFF2-40B4-BE49-F238E27FC236}">
                <a16:creationId xmlns:a16="http://schemas.microsoft.com/office/drawing/2014/main" id="{91226F90-5C65-E465-C7C1-F84AF1D4D21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085835" y="4219832"/>
            <a:ext cx="2020330" cy="2020330"/>
          </a:xfrm>
          <a:prstGeom prst="rect">
            <a:avLst/>
          </a:prstGeom>
        </p:spPr>
      </p:pic>
    </p:spTree>
    <p:extLst>
      <p:ext uri="{BB962C8B-B14F-4D97-AF65-F5344CB8AC3E}">
        <p14:creationId xmlns:p14="http://schemas.microsoft.com/office/powerpoint/2010/main" val="359728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3D6AC-63B9-DB0F-09EC-C2AD5973CAF9}"/>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0B5A2EA-942B-6482-BB2C-EA161380AA92}"/>
              </a:ext>
            </a:extLst>
          </p:cNvPr>
          <p:cNvSpPr>
            <a:spLocks noGrp="1"/>
          </p:cNvSpPr>
          <p:nvPr>
            <p:ph idx="1"/>
          </p:nvPr>
        </p:nvSpPr>
        <p:spPr>
          <a:xfrm>
            <a:off x="838200" y="1517821"/>
            <a:ext cx="10515600" cy="842320"/>
          </a:xfrm>
        </p:spPr>
        <p:txBody>
          <a:bodyPr>
            <a:normAutofit/>
          </a:bodyPr>
          <a:lstStyle/>
          <a:p>
            <a:pPr marL="0" indent="0">
              <a:buNone/>
            </a:pPr>
            <a:r>
              <a:rPr lang="it-IT" b="1" dirty="0">
                <a:latin typeface="Franklin Gothic Medium" panose="020B0603020102020204" pitchFamily="34" charset="0"/>
              </a:rPr>
              <a:t>Come divento un </a:t>
            </a:r>
            <a:r>
              <a:rPr lang="it-IT" b="1" dirty="0" err="1">
                <a:latin typeface="Franklin Gothic Medium" panose="020B0603020102020204" pitchFamily="34" charset="0"/>
              </a:rPr>
              <a:t>Bystander</a:t>
            </a:r>
            <a:r>
              <a:rPr lang="it-IT" b="1" dirty="0">
                <a:latin typeface="Franklin Gothic Medium" panose="020B0603020102020204" pitchFamily="34" charset="0"/>
              </a:rPr>
              <a:t> attivo?</a:t>
            </a:r>
          </a:p>
        </p:txBody>
      </p:sp>
      <p:sp>
        <p:nvSpPr>
          <p:cNvPr id="2" name="Segnaposto contenuto 2">
            <a:extLst>
              <a:ext uri="{FF2B5EF4-FFF2-40B4-BE49-F238E27FC236}">
                <a16:creationId xmlns:a16="http://schemas.microsoft.com/office/drawing/2014/main" id="{DED48E34-E743-F8AC-EE69-9762E7F93FF1}"/>
              </a:ext>
            </a:extLst>
          </p:cNvPr>
          <p:cNvSpPr txBox="1">
            <a:spLocks/>
          </p:cNvSpPr>
          <p:nvPr/>
        </p:nvSpPr>
        <p:spPr>
          <a:xfrm>
            <a:off x="838200" y="2360141"/>
            <a:ext cx="10515600" cy="842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dirty="0">
                <a:solidFill>
                  <a:schemeClr val="bg2"/>
                </a:solidFill>
                <a:latin typeface="Franklin Gothic Medium" panose="020B0603020102020204" pitchFamily="34" charset="0"/>
              </a:rPr>
              <a:t>1) Riconoscendo la violenza</a:t>
            </a:r>
          </a:p>
          <a:p>
            <a:pPr marL="0" indent="0">
              <a:buFont typeface="Arial" panose="020B0604020202020204" pitchFamily="34" charset="0"/>
              <a:buNone/>
            </a:pPr>
            <a:endParaRPr lang="it-IT" sz="4400" b="1" dirty="0">
              <a:solidFill>
                <a:srgbClr val="C00000"/>
              </a:solidFill>
            </a:endParaRPr>
          </a:p>
        </p:txBody>
      </p:sp>
      <p:sp>
        <p:nvSpPr>
          <p:cNvPr id="5" name="CasellaDiTesto 4">
            <a:extLst>
              <a:ext uri="{FF2B5EF4-FFF2-40B4-BE49-F238E27FC236}">
                <a16:creationId xmlns:a16="http://schemas.microsoft.com/office/drawing/2014/main" id="{75739890-B7D7-51F8-3357-93E71D05AEFD}"/>
              </a:ext>
            </a:extLst>
          </p:cNvPr>
          <p:cNvSpPr txBox="1"/>
          <p:nvPr/>
        </p:nvSpPr>
        <p:spPr>
          <a:xfrm>
            <a:off x="838200" y="3306117"/>
            <a:ext cx="9454978" cy="1477328"/>
          </a:xfrm>
          <a:prstGeom prst="rect">
            <a:avLst/>
          </a:prstGeom>
          <a:noFill/>
        </p:spPr>
        <p:txBody>
          <a:bodyPr wrap="square">
            <a:spAutoFit/>
          </a:bodyPr>
          <a:lstStyle/>
          <a:p>
            <a:r>
              <a:rPr lang="it-IT" b="1" dirty="0">
                <a:solidFill>
                  <a:schemeClr val="accent6"/>
                </a:solidFill>
                <a:latin typeface="Franklin Gothic Medium" panose="020B0603020102020204" pitchFamily="34" charset="0"/>
              </a:rPr>
              <a:t>Impara a identificare le forme di violenza digitale: insulti sessisti, </a:t>
            </a:r>
            <a:r>
              <a:rPr lang="it-IT" b="1" dirty="0" err="1">
                <a:solidFill>
                  <a:schemeClr val="accent6"/>
                </a:solidFill>
                <a:latin typeface="Franklin Gothic Medium" panose="020B0603020102020204" pitchFamily="34" charset="0"/>
              </a:rPr>
              <a:t>revenge</a:t>
            </a:r>
            <a:r>
              <a:rPr lang="it-IT" b="1" dirty="0">
                <a:solidFill>
                  <a:schemeClr val="accent6"/>
                </a:solidFill>
                <a:latin typeface="Franklin Gothic Medium" panose="020B0603020102020204" pitchFamily="34" charset="0"/>
              </a:rPr>
              <a:t> </a:t>
            </a:r>
            <a:r>
              <a:rPr lang="it-IT" b="1" dirty="0" err="1">
                <a:solidFill>
                  <a:schemeClr val="accent6"/>
                </a:solidFill>
                <a:latin typeface="Franklin Gothic Medium" panose="020B0603020102020204" pitchFamily="34" charset="0"/>
              </a:rPr>
              <a:t>porn</a:t>
            </a:r>
            <a:r>
              <a:rPr lang="it-IT" b="1" dirty="0">
                <a:solidFill>
                  <a:schemeClr val="accent6"/>
                </a:solidFill>
                <a:latin typeface="Franklin Gothic Medium" panose="020B0603020102020204" pitchFamily="34" charset="0"/>
              </a:rPr>
              <a:t>, controllo delle password, stalking online, body </a:t>
            </a:r>
            <a:r>
              <a:rPr lang="it-IT" b="1" dirty="0" err="1">
                <a:solidFill>
                  <a:schemeClr val="accent6"/>
                </a:solidFill>
                <a:latin typeface="Franklin Gothic Medium" panose="020B0603020102020204" pitchFamily="34" charset="0"/>
              </a:rPr>
              <a:t>shaming</a:t>
            </a:r>
            <a:r>
              <a:rPr lang="it-IT" b="1" dirty="0">
                <a:solidFill>
                  <a:schemeClr val="accent6"/>
                </a:solidFill>
                <a:latin typeface="Franklin Gothic Medium" panose="020B0603020102020204" pitchFamily="34" charset="0"/>
              </a:rPr>
              <a:t>, ecc.</a:t>
            </a:r>
          </a:p>
          <a:p>
            <a:endParaRPr lang="it-IT" b="1" dirty="0">
              <a:solidFill>
                <a:schemeClr val="accent6"/>
              </a:solidFill>
              <a:latin typeface="Franklin Gothic Medium" panose="020B0603020102020204" pitchFamily="34" charset="0"/>
            </a:endParaRPr>
          </a:p>
          <a:p>
            <a:r>
              <a:rPr lang="it-IT" b="1" dirty="0">
                <a:solidFill>
                  <a:schemeClr val="accent6"/>
                </a:solidFill>
                <a:latin typeface="Franklin Gothic Medium" panose="020B0603020102020204" pitchFamily="34" charset="0"/>
              </a:rPr>
              <a:t>Non minimizzare: anche un “semplice” commento offensivo può essere un segnale d’allarme.</a:t>
            </a:r>
          </a:p>
        </p:txBody>
      </p:sp>
      <p:pic>
        <p:nvPicPr>
          <p:cNvPr id="6" name="Elemento grafico 5" descr="Sveglia che suona con riempimento a tinta unita">
            <a:extLst>
              <a:ext uri="{FF2B5EF4-FFF2-40B4-BE49-F238E27FC236}">
                <a16:creationId xmlns:a16="http://schemas.microsoft.com/office/drawing/2014/main" id="{BF709A94-21F1-C43E-8EA9-113BD40415B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638800" y="5121876"/>
            <a:ext cx="914400" cy="914400"/>
          </a:xfrm>
          <a:prstGeom prst="rect">
            <a:avLst/>
          </a:prstGeom>
        </p:spPr>
      </p:pic>
    </p:spTree>
    <p:extLst>
      <p:ext uri="{BB962C8B-B14F-4D97-AF65-F5344CB8AC3E}">
        <p14:creationId xmlns:p14="http://schemas.microsoft.com/office/powerpoint/2010/main" val="248621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8FDF7-78CC-69EE-5222-80A317C52077}"/>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868BB99-0CB9-5A6C-3F85-8AD82CEA43D1}"/>
              </a:ext>
            </a:extLst>
          </p:cNvPr>
          <p:cNvSpPr>
            <a:spLocks noGrp="1"/>
          </p:cNvSpPr>
          <p:nvPr>
            <p:ph idx="1"/>
          </p:nvPr>
        </p:nvSpPr>
        <p:spPr>
          <a:xfrm>
            <a:off x="838200" y="1717846"/>
            <a:ext cx="10515600" cy="842320"/>
          </a:xfrm>
        </p:spPr>
        <p:txBody>
          <a:bodyPr>
            <a:normAutofit/>
          </a:bodyPr>
          <a:lstStyle/>
          <a:p>
            <a:pPr marL="0" indent="0">
              <a:buNone/>
            </a:pPr>
            <a:r>
              <a:rPr lang="it-IT" b="1" dirty="0">
                <a:latin typeface="Franklin Gothic Medium" panose="020B0603020102020204" pitchFamily="34" charset="0"/>
              </a:rPr>
              <a:t>Come divento un </a:t>
            </a:r>
            <a:r>
              <a:rPr lang="it-IT" b="1" dirty="0" err="1">
                <a:latin typeface="Franklin Gothic Medium" panose="020B0603020102020204" pitchFamily="34" charset="0"/>
              </a:rPr>
              <a:t>Bystander</a:t>
            </a:r>
            <a:r>
              <a:rPr lang="it-IT" b="1" dirty="0">
                <a:latin typeface="Franklin Gothic Medium" panose="020B0603020102020204" pitchFamily="34" charset="0"/>
              </a:rPr>
              <a:t> attivo?</a:t>
            </a:r>
          </a:p>
        </p:txBody>
      </p:sp>
      <p:sp>
        <p:nvSpPr>
          <p:cNvPr id="2" name="Segnaposto contenuto 2">
            <a:extLst>
              <a:ext uri="{FF2B5EF4-FFF2-40B4-BE49-F238E27FC236}">
                <a16:creationId xmlns:a16="http://schemas.microsoft.com/office/drawing/2014/main" id="{F6DD9956-326E-1FF0-4640-22BC2091D530}"/>
              </a:ext>
            </a:extLst>
          </p:cNvPr>
          <p:cNvSpPr txBox="1">
            <a:spLocks/>
          </p:cNvSpPr>
          <p:nvPr/>
        </p:nvSpPr>
        <p:spPr>
          <a:xfrm>
            <a:off x="838200" y="2588741"/>
            <a:ext cx="10515600" cy="842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dirty="0">
                <a:solidFill>
                  <a:schemeClr val="bg2"/>
                </a:solidFill>
                <a:latin typeface="Franklin Gothic Medium" panose="020B0603020102020204" pitchFamily="34" charset="0"/>
              </a:rPr>
              <a:t>2) Sviluppando consapevolezza critica</a:t>
            </a:r>
          </a:p>
        </p:txBody>
      </p:sp>
      <p:sp>
        <p:nvSpPr>
          <p:cNvPr id="5" name="CasellaDiTesto 4">
            <a:extLst>
              <a:ext uri="{FF2B5EF4-FFF2-40B4-BE49-F238E27FC236}">
                <a16:creationId xmlns:a16="http://schemas.microsoft.com/office/drawing/2014/main" id="{CEBF1FE1-DDDC-220D-5AC7-2612DCC58948}"/>
              </a:ext>
            </a:extLst>
          </p:cNvPr>
          <p:cNvSpPr txBox="1"/>
          <p:nvPr/>
        </p:nvSpPr>
        <p:spPr>
          <a:xfrm>
            <a:off x="838200" y="3655540"/>
            <a:ext cx="9454978" cy="369332"/>
          </a:xfrm>
          <a:prstGeom prst="rect">
            <a:avLst/>
          </a:prstGeom>
          <a:noFill/>
        </p:spPr>
        <p:txBody>
          <a:bodyPr wrap="square">
            <a:spAutoFit/>
          </a:bodyPr>
          <a:lstStyle/>
          <a:p>
            <a:r>
              <a:rPr lang="it-IT" b="1" dirty="0">
                <a:solidFill>
                  <a:schemeClr val="accent6"/>
                </a:solidFill>
                <a:latin typeface="Franklin Gothic Medium" panose="020B0603020102020204" pitchFamily="34" charset="0"/>
              </a:rPr>
              <a:t>Chiediti: </a:t>
            </a:r>
            <a:r>
              <a:rPr lang="it-IT" b="1" i="1" dirty="0">
                <a:solidFill>
                  <a:schemeClr val="accent6"/>
                </a:solidFill>
                <a:latin typeface="Franklin Gothic Medium" panose="020B0603020102020204" pitchFamily="34" charset="0"/>
              </a:rPr>
              <a:t>“Se questa cosa accadesse a me o a una persona cara, come mi sentirei?”</a:t>
            </a:r>
            <a:endParaRPr lang="it-IT" b="1" dirty="0">
              <a:solidFill>
                <a:schemeClr val="accent6"/>
              </a:solidFill>
              <a:latin typeface="Franklin Gothic Medium" panose="020B0603020102020204" pitchFamily="34" charset="0"/>
            </a:endParaRPr>
          </a:p>
        </p:txBody>
      </p:sp>
      <p:pic>
        <p:nvPicPr>
          <p:cNvPr id="6" name="Elemento grafico 5" descr="Sveglia che suona con riempimento a tinta unita">
            <a:extLst>
              <a:ext uri="{FF2B5EF4-FFF2-40B4-BE49-F238E27FC236}">
                <a16:creationId xmlns:a16="http://schemas.microsoft.com/office/drawing/2014/main" id="{C5012B8E-6E81-8583-6631-0EBEFEF121C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638800" y="5060092"/>
            <a:ext cx="914400" cy="914400"/>
          </a:xfrm>
          <a:prstGeom prst="rect">
            <a:avLst/>
          </a:prstGeom>
        </p:spPr>
      </p:pic>
    </p:spTree>
    <p:extLst>
      <p:ext uri="{BB962C8B-B14F-4D97-AF65-F5344CB8AC3E}">
        <p14:creationId xmlns:p14="http://schemas.microsoft.com/office/powerpoint/2010/main" val="160874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B0521-0A2B-1CA5-21D0-2D895CA68AB2}"/>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48F7781-DF79-9011-EA62-4A559C4283BD}"/>
              </a:ext>
            </a:extLst>
          </p:cNvPr>
          <p:cNvSpPr>
            <a:spLocks noGrp="1"/>
          </p:cNvSpPr>
          <p:nvPr>
            <p:ph idx="1"/>
          </p:nvPr>
        </p:nvSpPr>
        <p:spPr>
          <a:xfrm>
            <a:off x="838200" y="1320113"/>
            <a:ext cx="10515600" cy="842320"/>
          </a:xfrm>
        </p:spPr>
        <p:txBody>
          <a:bodyPr>
            <a:normAutofit/>
          </a:bodyPr>
          <a:lstStyle/>
          <a:p>
            <a:pPr marL="0" indent="0">
              <a:buNone/>
            </a:pPr>
            <a:r>
              <a:rPr lang="it-IT" b="1" dirty="0">
                <a:latin typeface="Franklin Gothic Medium" panose="020B0603020102020204" pitchFamily="34" charset="0"/>
              </a:rPr>
              <a:t>Come divento un </a:t>
            </a:r>
            <a:r>
              <a:rPr lang="it-IT" b="1" dirty="0" err="1">
                <a:latin typeface="Franklin Gothic Medium" panose="020B0603020102020204" pitchFamily="34" charset="0"/>
              </a:rPr>
              <a:t>Bystander</a:t>
            </a:r>
            <a:r>
              <a:rPr lang="it-IT" b="1" dirty="0">
                <a:latin typeface="Franklin Gothic Medium" panose="020B0603020102020204" pitchFamily="34" charset="0"/>
              </a:rPr>
              <a:t> attivo?</a:t>
            </a:r>
          </a:p>
        </p:txBody>
      </p:sp>
      <p:sp>
        <p:nvSpPr>
          <p:cNvPr id="2" name="Segnaposto contenuto 2">
            <a:extLst>
              <a:ext uri="{FF2B5EF4-FFF2-40B4-BE49-F238E27FC236}">
                <a16:creationId xmlns:a16="http://schemas.microsoft.com/office/drawing/2014/main" id="{CDE8B509-29B4-F936-5245-32DBBE9D4DAF}"/>
              </a:ext>
            </a:extLst>
          </p:cNvPr>
          <p:cNvSpPr txBox="1">
            <a:spLocks/>
          </p:cNvSpPr>
          <p:nvPr/>
        </p:nvSpPr>
        <p:spPr>
          <a:xfrm>
            <a:off x="838200" y="2162433"/>
            <a:ext cx="10515600" cy="842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dirty="0">
                <a:solidFill>
                  <a:schemeClr val="bg2"/>
                </a:solidFill>
                <a:latin typeface="Franklin Gothic Medium" panose="020B0603020102020204" pitchFamily="34" charset="0"/>
              </a:rPr>
              <a:t>3) Intervenendo in modo sicuro</a:t>
            </a:r>
          </a:p>
        </p:txBody>
      </p:sp>
      <p:sp>
        <p:nvSpPr>
          <p:cNvPr id="5" name="CasellaDiTesto 4">
            <a:extLst>
              <a:ext uri="{FF2B5EF4-FFF2-40B4-BE49-F238E27FC236}">
                <a16:creationId xmlns:a16="http://schemas.microsoft.com/office/drawing/2014/main" id="{745116BB-B818-8C5B-78B7-EAF5B28956E3}"/>
              </a:ext>
            </a:extLst>
          </p:cNvPr>
          <p:cNvSpPr txBox="1"/>
          <p:nvPr/>
        </p:nvSpPr>
        <p:spPr>
          <a:xfrm>
            <a:off x="1314450" y="2964334"/>
            <a:ext cx="10876006" cy="2308324"/>
          </a:xfrm>
          <a:prstGeom prst="rect">
            <a:avLst/>
          </a:prstGeom>
          <a:noFill/>
        </p:spPr>
        <p:txBody>
          <a:bodyPr wrap="square">
            <a:spAutoFit/>
          </a:bodyPr>
          <a:lstStyle/>
          <a:p>
            <a:r>
              <a:rPr lang="it-IT" dirty="0">
                <a:solidFill>
                  <a:schemeClr val="accent6"/>
                </a:solidFill>
                <a:latin typeface="Franklin Gothic Medium" panose="020B0603020102020204" pitchFamily="34" charset="0"/>
              </a:rPr>
              <a:t>Diretto: se ti senti al sicuro, puoi intervenire con frasi come:</a:t>
            </a:r>
          </a:p>
          <a:p>
            <a:r>
              <a:rPr lang="it-IT" dirty="0">
                <a:solidFill>
                  <a:schemeClr val="accent6"/>
                </a:solidFill>
                <a:latin typeface="Franklin Gothic Medium" panose="020B0603020102020204" pitchFamily="34" charset="0"/>
              </a:rPr>
              <a:t>“Non è divertente, è offensivo.”</a:t>
            </a:r>
          </a:p>
          <a:p>
            <a:r>
              <a:rPr lang="it-IT" dirty="0">
                <a:solidFill>
                  <a:schemeClr val="accent6"/>
                </a:solidFill>
                <a:latin typeface="Franklin Gothic Medium" panose="020B0603020102020204" pitchFamily="34" charset="0"/>
              </a:rPr>
              <a:t>“Hai superato il limite.”</a:t>
            </a:r>
          </a:p>
          <a:p>
            <a:endParaRPr lang="it-IT" dirty="0">
              <a:solidFill>
                <a:schemeClr val="accent6"/>
              </a:solidFill>
              <a:latin typeface="Franklin Gothic Medium" panose="020B0603020102020204" pitchFamily="34" charset="0"/>
            </a:endParaRPr>
          </a:p>
          <a:p>
            <a:r>
              <a:rPr lang="it-IT" dirty="0">
                <a:solidFill>
                  <a:schemeClr val="accent6"/>
                </a:solidFill>
                <a:latin typeface="Franklin Gothic Medium" panose="020B0603020102020204" pitchFamily="34" charset="0"/>
              </a:rPr>
              <a:t>Indiretto: se non puoi intervenire subito, puoi:</a:t>
            </a:r>
          </a:p>
          <a:p>
            <a:r>
              <a:rPr lang="it-IT" dirty="0">
                <a:solidFill>
                  <a:schemeClr val="accent6"/>
                </a:solidFill>
                <a:latin typeface="Franklin Gothic Medium" panose="020B0603020102020204" pitchFamily="34" charset="0"/>
              </a:rPr>
              <a:t>Parlare con la vittima in privato e offrirle supporto.</a:t>
            </a:r>
          </a:p>
          <a:p>
            <a:r>
              <a:rPr lang="it-IT" dirty="0">
                <a:solidFill>
                  <a:schemeClr val="accent6"/>
                </a:solidFill>
                <a:latin typeface="Franklin Gothic Medium" panose="020B0603020102020204" pitchFamily="34" charset="0"/>
              </a:rPr>
              <a:t>Segnalare il contenuto alla piattaforma.</a:t>
            </a:r>
          </a:p>
          <a:p>
            <a:r>
              <a:rPr lang="it-IT" dirty="0">
                <a:solidFill>
                  <a:schemeClr val="accent6"/>
                </a:solidFill>
                <a:latin typeface="Franklin Gothic Medium" panose="020B0603020102020204" pitchFamily="34" charset="0"/>
              </a:rPr>
              <a:t>Coinvolgere un gruppo per agire insieme.</a:t>
            </a:r>
          </a:p>
        </p:txBody>
      </p:sp>
      <p:pic>
        <p:nvPicPr>
          <p:cNvPr id="6" name="Elemento grafico 5" descr="Cerotto contorno">
            <a:extLst>
              <a:ext uri="{FF2B5EF4-FFF2-40B4-BE49-F238E27FC236}">
                <a16:creationId xmlns:a16="http://schemas.microsoft.com/office/drawing/2014/main" id="{469024C1-0AA3-D10B-CA19-5C672121885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320216" y="3608173"/>
            <a:ext cx="1019432" cy="1019432"/>
          </a:xfrm>
          <a:prstGeom prst="rect">
            <a:avLst/>
          </a:prstGeom>
        </p:spPr>
      </p:pic>
    </p:spTree>
    <p:extLst>
      <p:ext uri="{BB962C8B-B14F-4D97-AF65-F5344CB8AC3E}">
        <p14:creationId xmlns:p14="http://schemas.microsoft.com/office/powerpoint/2010/main" val="354801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7C2A9-2C59-72C8-7E32-7778F6A054AB}"/>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399D066-8E4F-F524-3961-F96D07435A21}"/>
              </a:ext>
            </a:extLst>
          </p:cNvPr>
          <p:cNvSpPr>
            <a:spLocks noGrp="1"/>
          </p:cNvSpPr>
          <p:nvPr>
            <p:ph idx="1"/>
          </p:nvPr>
        </p:nvSpPr>
        <p:spPr>
          <a:xfrm>
            <a:off x="838200" y="1320113"/>
            <a:ext cx="10515600" cy="842320"/>
          </a:xfrm>
        </p:spPr>
        <p:txBody>
          <a:bodyPr>
            <a:normAutofit/>
          </a:bodyPr>
          <a:lstStyle/>
          <a:p>
            <a:pPr marL="0" indent="0">
              <a:buNone/>
            </a:pPr>
            <a:r>
              <a:rPr lang="it-IT" b="1" dirty="0">
                <a:latin typeface="Franklin Gothic Medium" panose="020B0603020102020204" pitchFamily="34" charset="0"/>
              </a:rPr>
              <a:t>Come divento un </a:t>
            </a:r>
            <a:r>
              <a:rPr lang="it-IT" b="1" dirty="0" err="1">
                <a:latin typeface="Franklin Gothic Medium" panose="020B0603020102020204" pitchFamily="34" charset="0"/>
              </a:rPr>
              <a:t>Bystander</a:t>
            </a:r>
            <a:r>
              <a:rPr lang="it-IT" b="1" dirty="0">
                <a:latin typeface="Franklin Gothic Medium" panose="020B0603020102020204" pitchFamily="34" charset="0"/>
              </a:rPr>
              <a:t> attivo?</a:t>
            </a:r>
          </a:p>
        </p:txBody>
      </p:sp>
      <p:sp>
        <p:nvSpPr>
          <p:cNvPr id="2" name="Segnaposto contenuto 2">
            <a:extLst>
              <a:ext uri="{FF2B5EF4-FFF2-40B4-BE49-F238E27FC236}">
                <a16:creationId xmlns:a16="http://schemas.microsoft.com/office/drawing/2014/main" id="{899E0874-72DC-F073-E3C5-EC87720F56F5}"/>
              </a:ext>
            </a:extLst>
          </p:cNvPr>
          <p:cNvSpPr txBox="1">
            <a:spLocks/>
          </p:cNvSpPr>
          <p:nvPr/>
        </p:nvSpPr>
        <p:spPr>
          <a:xfrm>
            <a:off x="838200" y="2162433"/>
            <a:ext cx="10515600" cy="842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dirty="0">
                <a:solidFill>
                  <a:schemeClr val="bg2"/>
                </a:solidFill>
                <a:latin typeface="Franklin Gothic Medium" panose="020B0603020102020204" pitchFamily="34" charset="0"/>
              </a:rPr>
              <a:t>4) Promovendo una cultura del rispetto</a:t>
            </a:r>
          </a:p>
        </p:txBody>
      </p:sp>
      <p:sp>
        <p:nvSpPr>
          <p:cNvPr id="5" name="CasellaDiTesto 4">
            <a:extLst>
              <a:ext uri="{FF2B5EF4-FFF2-40B4-BE49-F238E27FC236}">
                <a16:creationId xmlns:a16="http://schemas.microsoft.com/office/drawing/2014/main" id="{333615CD-8301-054F-5CB3-3B66E9C687C6}"/>
              </a:ext>
            </a:extLst>
          </p:cNvPr>
          <p:cNvSpPr txBox="1"/>
          <p:nvPr/>
        </p:nvSpPr>
        <p:spPr>
          <a:xfrm>
            <a:off x="1314450" y="3004408"/>
            <a:ext cx="10876006" cy="1477328"/>
          </a:xfrm>
          <a:prstGeom prst="rect">
            <a:avLst/>
          </a:prstGeom>
          <a:noFill/>
        </p:spPr>
        <p:txBody>
          <a:bodyPr wrap="square">
            <a:spAutoFit/>
          </a:bodyPr>
          <a:lstStyle/>
          <a:p>
            <a:r>
              <a:rPr lang="it-IT" b="1" dirty="0">
                <a:solidFill>
                  <a:schemeClr val="accent6"/>
                </a:solidFill>
                <a:latin typeface="Franklin Gothic Medium" panose="020B0603020102020204" pitchFamily="34" charset="0"/>
              </a:rPr>
              <a:t>Condividi contenuti che contrastano la violenza e gli stereotipi</a:t>
            </a:r>
          </a:p>
          <a:p>
            <a:endParaRPr lang="it-IT" b="1" dirty="0">
              <a:solidFill>
                <a:schemeClr val="accent6"/>
              </a:solidFill>
              <a:latin typeface="Franklin Gothic Medium" panose="020B0603020102020204" pitchFamily="34" charset="0"/>
            </a:endParaRPr>
          </a:p>
          <a:p>
            <a:r>
              <a:rPr lang="it-IT" b="1" dirty="0">
                <a:solidFill>
                  <a:schemeClr val="accent6"/>
                </a:solidFill>
                <a:latin typeface="Franklin Gothic Medium" panose="020B0603020102020204" pitchFamily="34" charset="0"/>
              </a:rPr>
              <a:t>Non sottovalutare contenuti mascherati</a:t>
            </a:r>
          </a:p>
          <a:p>
            <a:endParaRPr lang="it-IT" b="1" dirty="0">
              <a:solidFill>
                <a:schemeClr val="accent6"/>
              </a:solidFill>
              <a:latin typeface="Franklin Gothic Medium" panose="020B0603020102020204" pitchFamily="34" charset="0"/>
            </a:endParaRPr>
          </a:p>
          <a:p>
            <a:r>
              <a:rPr lang="it-IT" b="1" dirty="0">
                <a:solidFill>
                  <a:schemeClr val="accent6"/>
                </a:solidFill>
                <a:latin typeface="Franklin Gothic Medium" panose="020B0603020102020204" pitchFamily="34" charset="0"/>
              </a:rPr>
              <a:t>Sii un esempio</a:t>
            </a:r>
          </a:p>
        </p:txBody>
      </p:sp>
      <p:pic>
        <p:nvPicPr>
          <p:cNvPr id="6" name="Elemento grafico 5" descr="Rubrica contorno">
            <a:extLst>
              <a:ext uri="{FF2B5EF4-FFF2-40B4-BE49-F238E27FC236}">
                <a16:creationId xmlns:a16="http://schemas.microsoft.com/office/drawing/2014/main" id="{B2F86D8C-9F48-0A9D-8820-203CB2F72C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75372" y="4172472"/>
            <a:ext cx="1070919" cy="1070919"/>
          </a:xfrm>
          <a:prstGeom prst="rect">
            <a:avLst/>
          </a:prstGeom>
        </p:spPr>
      </p:pic>
    </p:spTree>
    <p:extLst>
      <p:ext uri="{BB962C8B-B14F-4D97-AF65-F5344CB8AC3E}">
        <p14:creationId xmlns:p14="http://schemas.microsoft.com/office/powerpoint/2010/main" val="218483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48E65-2AB1-69FF-418B-538E277FF0F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DEE56B7-E701-951D-2669-B53B4BC4A3AE}"/>
              </a:ext>
            </a:extLst>
          </p:cNvPr>
          <p:cNvSpPr>
            <a:spLocks noGrp="1"/>
          </p:cNvSpPr>
          <p:nvPr>
            <p:ph idx="1"/>
          </p:nvPr>
        </p:nvSpPr>
        <p:spPr>
          <a:xfrm>
            <a:off x="1181100" y="3566455"/>
            <a:ext cx="10515600" cy="2884350"/>
          </a:xfrm>
        </p:spPr>
        <p:txBody>
          <a:bodyPr>
            <a:normAutofit/>
          </a:bodyPr>
          <a:lstStyle/>
          <a:p>
            <a:pPr marL="0" indent="0">
              <a:buNone/>
            </a:pPr>
            <a:r>
              <a:rPr lang="it-IT" sz="1800" b="1" dirty="0">
                <a:solidFill>
                  <a:schemeClr val="bg2"/>
                </a:solidFill>
                <a:latin typeface="Franklin Gothic Medium" panose="020B0603020102020204" pitchFamily="34" charset="0"/>
              </a:rPr>
              <a:t>Cosa osservare?</a:t>
            </a:r>
          </a:p>
          <a:p>
            <a:pPr marL="0" indent="0">
              <a:buNone/>
            </a:pPr>
            <a:endParaRPr lang="it-IT" sz="1800" b="1" dirty="0">
              <a:solidFill>
                <a:schemeClr val="bg2"/>
              </a:solidFill>
              <a:latin typeface="Franklin Gothic Medium" panose="020B0603020102020204" pitchFamily="34" charset="0"/>
            </a:endParaRPr>
          </a:p>
          <a:p>
            <a:pPr marL="0" indent="0">
              <a:buNone/>
            </a:pPr>
            <a:r>
              <a:rPr lang="it-IT" sz="1800" b="1" dirty="0">
                <a:solidFill>
                  <a:schemeClr val="bg2"/>
                </a:solidFill>
                <a:latin typeface="Franklin Gothic Medium" panose="020B0603020102020204" pitchFamily="34" charset="0"/>
              </a:rPr>
              <a:t>Come facilitare l’apertura e il dialogo?</a:t>
            </a:r>
            <a:endParaRPr lang="it-IT" sz="1800" dirty="0">
              <a:solidFill>
                <a:schemeClr val="bg2"/>
              </a:solidFill>
              <a:latin typeface="Franklin Gothic Medium" panose="020B0603020102020204" pitchFamily="34" charset="0"/>
            </a:endParaRPr>
          </a:p>
        </p:txBody>
      </p:sp>
      <p:pic>
        <p:nvPicPr>
          <p:cNvPr id="4" name="Elemento grafico 3" descr="Lente di ingrandimento con riempimento a tinta unita">
            <a:extLst>
              <a:ext uri="{FF2B5EF4-FFF2-40B4-BE49-F238E27FC236}">
                <a16:creationId xmlns:a16="http://schemas.microsoft.com/office/drawing/2014/main" id="{3F02ABA8-F62A-DEC8-06A0-AA6C59B5A60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999596" y="2971800"/>
            <a:ext cx="914400" cy="914400"/>
          </a:xfrm>
          <a:prstGeom prst="rect">
            <a:avLst/>
          </a:prstGeom>
        </p:spPr>
      </p:pic>
      <p:pic>
        <p:nvPicPr>
          <p:cNvPr id="6" name="Elemento grafico 5" descr="Chat contorno">
            <a:extLst>
              <a:ext uri="{FF2B5EF4-FFF2-40B4-BE49-F238E27FC236}">
                <a16:creationId xmlns:a16="http://schemas.microsoft.com/office/drawing/2014/main" id="{905AAA6D-9BF6-5A3B-01DD-7D5270D2658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10840" y="4236511"/>
            <a:ext cx="1095633" cy="1095633"/>
          </a:xfrm>
          <a:prstGeom prst="rect">
            <a:avLst/>
          </a:prstGeom>
        </p:spPr>
      </p:pic>
      <p:sp>
        <p:nvSpPr>
          <p:cNvPr id="2" name="CasellaDiTesto 1">
            <a:extLst>
              <a:ext uri="{FF2B5EF4-FFF2-40B4-BE49-F238E27FC236}">
                <a16:creationId xmlns:a16="http://schemas.microsoft.com/office/drawing/2014/main" id="{FA02FC6B-2F5C-D05E-3903-BDDCF7212EB1}"/>
              </a:ext>
            </a:extLst>
          </p:cNvPr>
          <p:cNvSpPr txBox="1"/>
          <p:nvPr/>
        </p:nvSpPr>
        <p:spPr>
          <a:xfrm>
            <a:off x="1046850" y="2115624"/>
            <a:ext cx="6897145" cy="523220"/>
          </a:xfrm>
          <a:prstGeom prst="rect">
            <a:avLst/>
          </a:prstGeom>
          <a:noFill/>
        </p:spPr>
        <p:txBody>
          <a:bodyPr wrap="none" rtlCol="0">
            <a:spAutoFit/>
          </a:bodyPr>
          <a:lstStyle/>
          <a:p>
            <a:r>
              <a:rPr lang="it-IT" sz="2800" b="1" dirty="0">
                <a:solidFill>
                  <a:schemeClr val="accent6"/>
                </a:solidFill>
                <a:latin typeface="Franklin Gothic Medium" panose="020B0603020102020204" pitchFamily="34" charset="0"/>
              </a:rPr>
              <a:t>Da soggetti attivi e consapevoli possiamo:</a:t>
            </a:r>
          </a:p>
        </p:txBody>
      </p:sp>
    </p:spTree>
    <p:extLst>
      <p:ext uri="{BB962C8B-B14F-4D97-AF65-F5344CB8AC3E}">
        <p14:creationId xmlns:p14="http://schemas.microsoft.com/office/powerpoint/2010/main" val="2501561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Chiunque può essere determinante </a:t>
            </a:r>
          </a:p>
        </p:txBody>
      </p:sp>
      <p:sp>
        <p:nvSpPr>
          <p:cNvPr id="3" name="Segnaposto testo 2"/>
          <p:cNvSpPr>
            <a:spLocks noGrp="1"/>
          </p:cNvSpPr>
          <p:nvPr>
            <p:ph type="body" idx="1"/>
          </p:nvPr>
        </p:nvSpPr>
        <p:spPr>
          <a:xfrm>
            <a:off x="796830" y="2059926"/>
            <a:ext cx="5157787" cy="823912"/>
          </a:xfrm>
        </p:spPr>
        <p:txBody>
          <a:bodyPr>
            <a:normAutofit/>
          </a:bodyPr>
          <a:lstStyle/>
          <a:p>
            <a:r>
              <a:rPr lang="it-IT" sz="2800" dirty="0">
                <a:solidFill>
                  <a:schemeClr val="bg2"/>
                </a:solidFill>
                <a:latin typeface="Franklin Gothic Medium" panose="020B0603020102020204" pitchFamily="34" charset="0"/>
              </a:rPr>
              <a:t>Osservazione</a:t>
            </a:r>
          </a:p>
        </p:txBody>
      </p:sp>
      <p:sp>
        <p:nvSpPr>
          <p:cNvPr id="4" name="Segnaposto contenuto 3"/>
          <p:cNvSpPr>
            <a:spLocks noGrp="1"/>
          </p:cNvSpPr>
          <p:nvPr>
            <p:ph sz="half" idx="2"/>
          </p:nvPr>
        </p:nvSpPr>
        <p:spPr>
          <a:xfrm>
            <a:off x="796829" y="2965534"/>
            <a:ext cx="5157787" cy="2654801"/>
          </a:xfrm>
        </p:spPr>
        <p:txBody>
          <a:bodyPr>
            <a:normAutofit/>
          </a:bodyPr>
          <a:lstStyle/>
          <a:p>
            <a:r>
              <a:rPr lang="it-IT" sz="1800" dirty="0">
                <a:latin typeface="Franklin Gothic Medium" panose="020B0603020102020204" pitchFamily="34" charset="0"/>
              </a:rPr>
              <a:t>Familiari </a:t>
            </a:r>
          </a:p>
          <a:p>
            <a:r>
              <a:rPr lang="it-IT" sz="1800" dirty="0">
                <a:latin typeface="Franklin Gothic Medium" panose="020B0603020102020204" pitchFamily="34" charset="0"/>
              </a:rPr>
              <a:t>Rete amicale</a:t>
            </a:r>
          </a:p>
          <a:p>
            <a:r>
              <a:rPr lang="it-IT" sz="1800" dirty="0">
                <a:latin typeface="Franklin Gothic Medium" panose="020B0603020102020204" pitchFamily="34" charset="0"/>
              </a:rPr>
              <a:t>Scuola/Università</a:t>
            </a:r>
          </a:p>
          <a:p>
            <a:r>
              <a:rPr lang="it-IT" sz="1800" dirty="0">
                <a:latin typeface="Franklin Gothic Medium" panose="020B0603020102020204" pitchFamily="34" charset="0"/>
              </a:rPr>
              <a:t>Contesto lavorativo</a:t>
            </a:r>
          </a:p>
          <a:p>
            <a:r>
              <a:rPr lang="it-IT" sz="1800" dirty="0">
                <a:latin typeface="Franklin Gothic Medium" panose="020B0603020102020204" pitchFamily="34" charset="0"/>
              </a:rPr>
              <a:t>Partner</a:t>
            </a:r>
          </a:p>
        </p:txBody>
      </p:sp>
      <p:sp>
        <p:nvSpPr>
          <p:cNvPr id="5" name="Segnaposto testo 4"/>
          <p:cNvSpPr>
            <a:spLocks noGrp="1"/>
          </p:cNvSpPr>
          <p:nvPr>
            <p:ph type="body" sz="quarter" idx="3"/>
          </p:nvPr>
        </p:nvSpPr>
        <p:spPr>
          <a:xfrm>
            <a:off x="6172200" y="2059926"/>
            <a:ext cx="5183188" cy="823912"/>
          </a:xfrm>
        </p:spPr>
        <p:txBody>
          <a:bodyPr>
            <a:normAutofit/>
          </a:bodyPr>
          <a:lstStyle/>
          <a:p>
            <a:r>
              <a:rPr lang="it-IT" sz="2800" dirty="0">
                <a:solidFill>
                  <a:schemeClr val="bg2"/>
                </a:solidFill>
                <a:latin typeface="Franklin Gothic Medium" panose="020B0603020102020204" pitchFamily="34" charset="0"/>
              </a:rPr>
              <a:t>Ascolto</a:t>
            </a:r>
          </a:p>
        </p:txBody>
      </p:sp>
      <p:sp>
        <p:nvSpPr>
          <p:cNvPr id="6" name="Segnaposto contenuto 5"/>
          <p:cNvSpPr>
            <a:spLocks noGrp="1"/>
          </p:cNvSpPr>
          <p:nvPr>
            <p:ph sz="quarter" idx="4"/>
          </p:nvPr>
        </p:nvSpPr>
        <p:spPr>
          <a:xfrm>
            <a:off x="6172200" y="2965534"/>
            <a:ext cx="5183188" cy="2654801"/>
          </a:xfrm>
        </p:spPr>
        <p:txBody>
          <a:bodyPr>
            <a:normAutofit/>
          </a:bodyPr>
          <a:lstStyle/>
          <a:p>
            <a:r>
              <a:rPr lang="it-IT" sz="1800" dirty="0">
                <a:latin typeface="Franklin Gothic Medium" panose="020B0603020102020204" pitchFamily="34" charset="0"/>
              </a:rPr>
              <a:t>Gli interlocutori/attori sociali già citati </a:t>
            </a:r>
          </a:p>
          <a:p>
            <a:r>
              <a:rPr lang="it-IT" sz="1800" dirty="0">
                <a:latin typeface="Franklin Gothic Medium" panose="020B0603020102020204" pitchFamily="34" charset="0"/>
              </a:rPr>
              <a:t>Centri di ascolto</a:t>
            </a:r>
          </a:p>
          <a:p>
            <a:r>
              <a:rPr lang="it-IT" sz="1800" dirty="0">
                <a:latin typeface="Franklin Gothic Medium" panose="020B0603020102020204" pitchFamily="34" charset="0"/>
              </a:rPr>
              <a:t>Forze dell’ordine</a:t>
            </a:r>
          </a:p>
          <a:p>
            <a:r>
              <a:rPr lang="it-IT" sz="1800" dirty="0">
                <a:latin typeface="Franklin Gothic Medium" panose="020B0603020102020204" pitchFamily="34" charset="0"/>
              </a:rPr>
              <a:t>Professionisti relazioni d’aiuto</a:t>
            </a:r>
          </a:p>
        </p:txBody>
      </p:sp>
    </p:spTree>
    <p:extLst>
      <p:ext uri="{BB962C8B-B14F-4D97-AF65-F5344CB8AC3E}">
        <p14:creationId xmlns:p14="http://schemas.microsoft.com/office/powerpoint/2010/main" val="2785532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b="1" dirty="0"/>
              <a:t>Cosa osservare?</a:t>
            </a:r>
          </a:p>
        </p:txBody>
      </p:sp>
      <p:graphicFrame>
        <p:nvGraphicFramePr>
          <p:cNvPr id="3" name="Diagramma 2">
            <a:extLst>
              <a:ext uri="{FF2B5EF4-FFF2-40B4-BE49-F238E27FC236}">
                <a16:creationId xmlns:a16="http://schemas.microsoft.com/office/drawing/2014/main" id="{A9A1C35A-7AC9-B645-9634-E95DD2D63A8C}"/>
              </a:ext>
            </a:extLst>
          </p:cNvPr>
          <p:cNvGraphicFramePr/>
          <p:nvPr>
            <p:extLst>
              <p:ext uri="{D42A27DB-BD31-4B8C-83A1-F6EECF244321}">
                <p14:modId xmlns:p14="http://schemas.microsoft.com/office/powerpoint/2010/main" val="1538343574"/>
              </p:ext>
            </p:extLst>
          </p:nvPr>
        </p:nvGraphicFramePr>
        <p:xfrm>
          <a:off x="659201" y="345989"/>
          <a:ext cx="8851382" cy="672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Elemento grafico 7" descr="Lucchetto a cuore contorno">
            <a:extLst>
              <a:ext uri="{FF2B5EF4-FFF2-40B4-BE49-F238E27FC236}">
                <a16:creationId xmlns:a16="http://schemas.microsoft.com/office/drawing/2014/main" id="{44596EDD-7A87-DFAB-B546-5E4966264FD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967783" y="1451359"/>
            <a:ext cx="1386017" cy="1386017"/>
          </a:xfrm>
          <a:prstGeom prst="rect">
            <a:avLst/>
          </a:prstGeom>
        </p:spPr>
      </p:pic>
      <p:pic>
        <p:nvPicPr>
          <p:cNvPr id="10" name="Elemento grafico 9" descr="Faccina cuori con riempimento a tinta unita">
            <a:extLst>
              <a:ext uri="{FF2B5EF4-FFF2-40B4-BE49-F238E27FC236}">
                <a16:creationId xmlns:a16="http://schemas.microsoft.com/office/drawing/2014/main" id="{F9C7C20C-6E26-5619-053D-BFF0683DFE7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510583" y="5406641"/>
            <a:ext cx="914400" cy="914400"/>
          </a:xfrm>
          <a:prstGeom prst="rect">
            <a:avLst/>
          </a:prstGeom>
        </p:spPr>
      </p:pic>
      <p:pic>
        <p:nvPicPr>
          <p:cNvPr id="12" name="Elemento grafico 11" descr="Commento con cuore spezzato con riempimento a tinta unita">
            <a:extLst>
              <a:ext uri="{FF2B5EF4-FFF2-40B4-BE49-F238E27FC236}">
                <a16:creationId xmlns:a16="http://schemas.microsoft.com/office/drawing/2014/main" id="{7B8FBBC6-FD8E-01C0-5498-BDF9AC36D4C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388209" y="5863839"/>
            <a:ext cx="914400" cy="914400"/>
          </a:xfrm>
          <a:prstGeom prst="rect">
            <a:avLst/>
          </a:prstGeom>
        </p:spPr>
      </p:pic>
    </p:spTree>
    <p:extLst>
      <p:ext uri="{BB962C8B-B14F-4D97-AF65-F5344CB8AC3E}">
        <p14:creationId xmlns:p14="http://schemas.microsoft.com/office/powerpoint/2010/main" val="380850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1"/>
          </p:nvPr>
        </p:nvSpPr>
        <p:spPr>
          <a:xfrm>
            <a:off x="2678949" y="2396157"/>
            <a:ext cx="6661107" cy="1262936"/>
          </a:xfrm>
        </p:spPr>
        <p:txBody>
          <a:bodyPr>
            <a:normAutofit/>
          </a:bodyPr>
          <a:lstStyle/>
          <a:p>
            <a:pPr marL="0" indent="0">
              <a:buNone/>
            </a:pPr>
            <a:r>
              <a:rPr lang="it-IT" b="1" dirty="0">
                <a:effectLst/>
                <a:latin typeface="Franklin Gothic Medium" panose="020B0603020102020204" pitchFamily="34" charset="0"/>
                <a:ea typeface="Aptos" panose="020B0004020202020204" pitchFamily="34" charset="0"/>
                <a:cs typeface="Times New Roman" panose="02020603050405020304" pitchFamily="18" charset="0"/>
              </a:rPr>
              <a:t>Si può prevenire la violenza di genere sul web?</a:t>
            </a:r>
            <a:r>
              <a:rPr lang="it-IT" b="1" dirty="0">
                <a:effectLst/>
                <a:latin typeface="Franklin Gothic Medium" panose="020B0603020102020204" pitchFamily="34" charset="0"/>
              </a:rPr>
              <a:t> </a:t>
            </a:r>
            <a:endParaRPr lang="it-IT" b="1" dirty="0">
              <a:latin typeface="Franklin Gothic Medium" panose="020B0603020102020204" pitchFamily="34" charset="0"/>
            </a:endParaRPr>
          </a:p>
        </p:txBody>
      </p:sp>
      <p:pic>
        <p:nvPicPr>
          <p:cNvPr id="7" name="Elemento grafico 6" descr="Riflesso contorno">
            <a:extLst>
              <a:ext uri="{FF2B5EF4-FFF2-40B4-BE49-F238E27FC236}">
                <a16:creationId xmlns:a16="http://schemas.microsoft.com/office/drawing/2014/main" id="{3A4A2D20-B2E9-7773-A1F4-C2053C43C83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53797" y="3593268"/>
            <a:ext cx="1884405" cy="1884405"/>
          </a:xfrm>
          <a:prstGeom prst="rect">
            <a:avLst/>
          </a:prstGeom>
        </p:spPr>
      </p:pic>
    </p:spTree>
    <p:extLst>
      <p:ext uri="{BB962C8B-B14F-4D97-AF65-F5344CB8AC3E}">
        <p14:creationId xmlns:p14="http://schemas.microsoft.com/office/powerpoint/2010/main" val="355535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562569"/>
            <a:ext cx="10515600" cy="1325563"/>
          </a:xfrm>
        </p:spPr>
        <p:txBody>
          <a:bodyPr>
            <a:normAutofit/>
          </a:bodyPr>
          <a:lstStyle/>
          <a:p>
            <a:r>
              <a:rPr lang="it-IT" sz="3200" b="1" dirty="0">
                <a:latin typeface="Franklin Gothic Medium"/>
              </a:rPr>
              <a:t>Attività 1. </a:t>
            </a:r>
          </a:p>
        </p:txBody>
      </p:sp>
      <p:sp>
        <p:nvSpPr>
          <p:cNvPr id="3" name="Segnaposto contenuto 2"/>
          <p:cNvSpPr>
            <a:spLocks noGrp="1"/>
          </p:cNvSpPr>
          <p:nvPr>
            <p:ph idx="1"/>
          </p:nvPr>
        </p:nvSpPr>
        <p:spPr>
          <a:xfrm>
            <a:off x="838200" y="2984894"/>
            <a:ext cx="10515600" cy="2884350"/>
          </a:xfrm>
        </p:spPr>
        <p:txBody>
          <a:bodyPr vert="horz" lIns="91440" tIns="45720" rIns="91440" bIns="45720" rtlCol="0" anchor="t">
            <a:normAutofit/>
          </a:bodyPr>
          <a:lstStyle/>
          <a:p>
            <a:pPr marL="0" indent="0">
              <a:buNone/>
            </a:pPr>
            <a:r>
              <a:rPr lang="it-IT" sz="2400" b="1" dirty="0">
                <a:latin typeface="Franklin Gothic Medium"/>
              </a:rPr>
              <a:t>Ci confrontiamo insieme su alcuni casi di violenza di genere digitale e proviamo a individuare insieme quelli che potrebbero essere segnali osservabili nelle vittime</a:t>
            </a:r>
            <a:endParaRPr lang="it-IT" sz="2400">
              <a:latin typeface="Franklin Gothic Medium"/>
            </a:endParaRPr>
          </a:p>
        </p:txBody>
      </p:sp>
      <p:pic>
        <p:nvPicPr>
          <p:cNvPr id="5" name="Elemento grafico 4" descr="Utenti contorno">
            <a:extLst>
              <a:ext uri="{FF2B5EF4-FFF2-40B4-BE49-F238E27FC236}">
                <a16:creationId xmlns:a16="http://schemas.microsoft.com/office/drawing/2014/main" id="{71AFAAFD-D8DE-CBAE-5F73-587A2B6ED69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638800" y="4726460"/>
            <a:ext cx="914400" cy="914400"/>
          </a:xfrm>
          <a:prstGeom prst="rect">
            <a:avLst/>
          </a:prstGeom>
        </p:spPr>
      </p:pic>
    </p:spTree>
    <p:extLst>
      <p:ext uri="{BB962C8B-B14F-4D97-AF65-F5344CB8AC3E}">
        <p14:creationId xmlns:p14="http://schemas.microsoft.com/office/powerpoint/2010/main" val="133665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12586-56AF-575B-B156-3528A343F20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A90E635-584F-00B8-FB39-F878724CE2B9}"/>
              </a:ext>
            </a:extLst>
          </p:cNvPr>
          <p:cNvSpPr>
            <a:spLocks noGrp="1"/>
          </p:cNvSpPr>
          <p:nvPr>
            <p:ph type="title"/>
          </p:nvPr>
        </p:nvSpPr>
        <p:spPr>
          <a:xfrm>
            <a:off x="838200" y="1303077"/>
            <a:ext cx="10515600" cy="1325563"/>
          </a:xfrm>
        </p:spPr>
        <p:txBody>
          <a:bodyPr>
            <a:normAutofit/>
          </a:bodyPr>
          <a:lstStyle/>
          <a:p>
            <a:r>
              <a:rPr lang="it-IT" sz="3200" b="1" dirty="0">
                <a:latin typeface="Franklin Gothic Medium"/>
              </a:rPr>
              <a:t>Caso 1.</a:t>
            </a:r>
          </a:p>
        </p:txBody>
      </p:sp>
      <p:sp>
        <p:nvSpPr>
          <p:cNvPr id="3" name="Segnaposto contenuto 2">
            <a:extLst>
              <a:ext uri="{FF2B5EF4-FFF2-40B4-BE49-F238E27FC236}">
                <a16:creationId xmlns:a16="http://schemas.microsoft.com/office/drawing/2014/main" id="{174CC3D6-76A0-63AF-C98B-F3D852B34E7F}"/>
              </a:ext>
            </a:extLst>
          </p:cNvPr>
          <p:cNvSpPr>
            <a:spLocks noGrp="1"/>
          </p:cNvSpPr>
          <p:nvPr>
            <p:ph idx="1"/>
          </p:nvPr>
        </p:nvSpPr>
        <p:spPr>
          <a:xfrm>
            <a:off x="838200" y="2794313"/>
            <a:ext cx="10515600" cy="2884350"/>
          </a:xfrm>
        </p:spPr>
        <p:txBody>
          <a:bodyPr vert="horz" lIns="91440" tIns="45720" rIns="91440" bIns="45720" rtlCol="0" anchor="t">
            <a:normAutofit/>
          </a:bodyPr>
          <a:lstStyle/>
          <a:p>
            <a:pPr marL="0" indent="0">
              <a:buNone/>
            </a:pPr>
            <a:r>
              <a:rPr lang="it-IT" sz="2400" b="1" kern="0" dirty="0">
                <a:solidFill>
                  <a:srgbClr val="222222"/>
                </a:solidFill>
                <a:latin typeface="Franklin Gothic Medium"/>
                <a:ea typeface="Times New Roman" panose="02020603050405020304" pitchFamily="18" charset="0"/>
                <a:cs typeface="Times New Roman"/>
              </a:rPr>
              <a:t>«</a:t>
            </a:r>
            <a:r>
              <a:rPr lang="it-IT" sz="2400" b="1" kern="0" dirty="0">
                <a:solidFill>
                  <a:srgbClr val="222222"/>
                </a:solidFill>
                <a:effectLst/>
                <a:latin typeface="Franklin Gothic Medium"/>
                <a:ea typeface="Times New Roman" panose="02020603050405020304" pitchFamily="18" charset="0"/>
                <a:cs typeface="Times New Roman"/>
              </a:rPr>
              <a:t>Una studentessa universitaria conclude una relazione con un suo collega che non accettando la fine del loro rapporto, inizia a minacciarla di diffondere video e contenuti privati che potrebbero metterla a disagio, proprio nel contesto universitario frequentato da entrambi».</a:t>
            </a:r>
            <a:endParaRPr lang="it-IT" sz="2400" dirty="0">
              <a:latin typeface="Franklin Gothic Medium"/>
              <a:cs typeface="Times New Roman"/>
            </a:endParaRPr>
          </a:p>
        </p:txBody>
      </p:sp>
    </p:spTree>
    <p:extLst>
      <p:ext uri="{BB962C8B-B14F-4D97-AF65-F5344CB8AC3E}">
        <p14:creationId xmlns:p14="http://schemas.microsoft.com/office/powerpoint/2010/main" val="2597734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1E92F-6C8E-A8B5-6504-01B2C34C5F8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3121EA4-9F0C-FB3D-C4C9-33C036F1EC12}"/>
              </a:ext>
            </a:extLst>
          </p:cNvPr>
          <p:cNvSpPr>
            <a:spLocks noGrp="1"/>
          </p:cNvSpPr>
          <p:nvPr>
            <p:ph type="title"/>
          </p:nvPr>
        </p:nvSpPr>
        <p:spPr>
          <a:xfrm>
            <a:off x="838200" y="1303077"/>
            <a:ext cx="10515600" cy="1325563"/>
          </a:xfrm>
        </p:spPr>
        <p:txBody>
          <a:bodyPr>
            <a:normAutofit/>
          </a:bodyPr>
          <a:lstStyle/>
          <a:p>
            <a:r>
              <a:rPr lang="it-IT" sz="3200" b="1" dirty="0">
                <a:latin typeface="Franklin Gothic Medium"/>
              </a:rPr>
              <a:t>Caso 1.</a:t>
            </a:r>
          </a:p>
        </p:txBody>
      </p:sp>
      <p:pic>
        <p:nvPicPr>
          <p:cNvPr id="5" name="Segnaposto contenuto 4"/>
          <p:cNvPicPr>
            <a:picLocks noGrp="1" noChangeAspect="1"/>
          </p:cNvPicPr>
          <p:nvPr>
            <p:ph idx="1"/>
          </p:nvPr>
        </p:nvPicPr>
        <p:blipFill>
          <a:blip r:embed="rId2"/>
          <a:stretch>
            <a:fillRect/>
          </a:stretch>
        </p:blipFill>
        <p:spPr>
          <a:xfrm>
            <a:off x="4540258" y="3466298"/>
            <a:ext cx="2884488" cy="2884488"/>
          </a:xfrm>
          <a:prstGeom prst="rect">
            <a:avLst/>
          </a:prstGeom>
        </p:spPr>
      </p:pic>
      <p:sp>
        <p:nvSpPr>
          <p:cNvPr id="4" name="CasellaDiTesto 3">
            <a:extLst>
              <a:ext uri="{FF2B5EF4-FFF2-40B4-BE49-F238E27FC236}">
                <a16:creationId xmlns:a16="http://schemas.microsoft.com/office/drawing/2014/main" id="{908367FF-F6F5-1291-8095-CA5D547DFCC5}"/>
              </a:ext>
            </a:extLst>
          </p:cNvPr>
          <p:cNvSpPr txBox="1"/>
          <p:nvPr/>
        </p:nvSpPr>
        <p:spPr>
          <a:xfrm>
            <a:off x="270739" y="2461956"/>
            <a:ext cx="10893008" cy="842665"/>
          </a:xfrm>
          <a:prstGeom prst="rect">
            <a:avLst/>
          </a:prstGeom>
          <a:noFill/>
        </p:spPr>
        <p:txBody>
          <a:bodyPr wrap="square" lIns="91440" tIns="45720" rIns="91440" bIns="45720" rtlCol="0" anchor="t">
            <a:spAutoFit/>
          </a:bodyPr>
          <a:lstStyle/>
          <a:p>
            <a:pPr algn="ctr"/>
            <a:r>
              <a:rPr lang="it-IT" sz="2400" b="1" dirty="0">
                <a:solidFill>
                  <a:schemeClr val="bg2"/>
                </a:solidFill>
                <a:latin typeface="Franklin Gothic Medium"/>
              </a:rPr>
              <a:t>Quali comportamenti/segnali potremmo notare o </a:t>
            </a:r>
            <a:endParaRPr lang="it-IT">
              <a:solidFill>
                <a:schemeClr val="bg2"/>
              </a:solidFill>
              <a:latin typeface="Franklin Gothic Medium"/>
            </a:endParaRPr>
          </a:p>
          <a:p>
            <a:pPr algn="ctr"/>
            <a:r>
              <a:rPr lang="it-IT" sz="2400" b="1" dirty="0">
                <a:solidFill>
                  <a:schemeClr val="bg2"/>
                </a:solidFill>
                <a:latin typeface="Franklin Gothic Medium"/>
              </a:rPr>
              <a:t>su cui potremmo fare attenzione?</a:t>
            </a:r>
            <a:endParaRPr lang="it-IT">
              <a:solidFill>
                <a:schemeClr val="bg2"/>
              </a:solidFill>
              <a:latin typeface="Franklin Gothic Medium"/>
            </a:endParaRPr>
          </a:p>
        </p:txBody>
      </p:sp>
      <p:sp>
        <p:nvSpPr>
          <p:cNvPr id="6" name="Rettangolo 5"/>
          <p:cNvSpPr/>
          <p:nvPr/>
        </p:nvSpPr>
        <p:spPr>
          <a:xfrm>
            <a:off x="8210774" y="3304621"/>
            <a:ext cx="6096000" cy="707886"/>
          </a:xfrm>
          <a:prstGeom prst="rect">
            <a:avLst/>
          </a:prstGeom>
        </p:spPr>
        <p:txBody>
          <a:bodyPr>
            <a:spAutoFit/>
          </a:bodyPr>
          <a:lstStyle/>
          <a:p>
            <a:r>
              <a:rPr lang="it-IT" sz="2000" b="1" dirty="0" smtClean="0">
                <a:solidFill>
                  <a:schemeClr val="accent6"/>
                </a:solidFill>
                <a:latin typeface="Franklin Gothic Book" panose="020B0503020102020204" pitchFamily="34" charset="0"/>
                <a:hlinkClick r:id="rId3"/>
              </a:rPr>
              <a:t>www.menti.com</a:t>
            </a:r>
            <a:r>
              <a:rPr lang="it-IT" sz="2000" b="1" dirty="0" smtClean="0">
                <a:solidFill>
                  <a:schemeClr val="accent6"/>
                </a:solidFill>
                <a:latin typeface="Franklin Gothic Book" panose="020B0503020102020204" pitchFamily="34" charset="0"/>
              </a:rPr>
              <a:t>        </a:t>
            </a:r>
          </a:p>
          <a:p>
            <a:r>
              <a:rPr lang="it-IT" sz="2000" b="1" dirty="0" smtClean="0">
                <a:solidFill>
                  <a:schemeClr val="accent6"/>
                </a:solidFill>
                <a:latin typeface="Franklin Gothic Book" panose="020B0503020102020204" pitchFamily="34" charset="0"/>
              </a:rPr>
              <a:t>codice: 23033881</a:t>
            </a:r>
            <a:endParaRPr lang="it-IT" sz="2000" b="1" dirty="0">
              <a:solidFill>
                <a:schemeClr val="accent6"/>
              </a:solidFill>
              <a:latin typeface="Franklin Gothic Book" panose="020B0503020102020204" pitchFamily="34" charset="0"/>
            </a:endParaRPr>
          </a:p>
        </p:txBody>
      </p:sp>
    </p:spTree>
    <p:extLst>
      <p:ext uri="{BB962C8B-B14F-4D97-AF65-F5344CB8AC3E}">
        <p14:creationId xmlns:p14="http://schemas.microsoft.com/office/powerpoint/2010/main" val="849041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3C8C6-DC47-C7EC-4A76-57816A94121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B897482-5B31-A722-D22A-912069A7610E}"/>
              </a:ext>
            </a:extLst>
          </p:cNvPr>
          <p:cNvSpPr>
            <a:spLocks noGrp="1"/>
          </p:cNvSpPr>
          <p:nvPr>
            <p:ph type="title"/>
          </p:nvPr>
        </p:nvSpPr>
        <p:spPr>
          <a:xfrm>
            <a:off x="838200" y="1105369"/>
            <a:ext cx="10515600" cy="1325563"/>
          </a:xfrm>
        </p:spPr>
        <p:txBody>
          <a:bodyPr>
            <a:normAutofit/>
          </a:bodyPr>
          <a:lstStyle/>
          <a:p>
            <a:r>
              <a:rPr lang="it-IT" sz="3200" b="1" dirty="0">
                <a:latin typeface="Franklin Gothic Medium"/>
              </a:rPr>
              <a:t>Caso 2</a:t>
            </a:r>
            <a:r>
              <a:rPr lang="it-IT" sz="2800" b="1" dirty="0">
                <a:latin typeface="Franklin Gothic Medium"/>
              </a:rPr>
              <a:t>.</a:t>
            </a:r>
          </a:p>
        </p:txBody>
      </p:sp>
      <p:sp>
        <p:nvSpPr>
          <p:cNvPr id="3" name="Segnaposto contenuto 2">
            <a:extLst>
              <a:ext uri="{FF2B5EF4-FFF2-40B4-BE49-F238E27FC236}">
                <a16:creationId xmlns:a16="http://schemas.microsoft.com/office/drawing/2014/main" id="{ECEBD950-7861-3771-D773-4AA5BFABEE5B}"/>
              </a:ext>
            </a:extLst>
          </p:cNvPr>
          <p:cNvSpPr>
            <a:spLocks noGrp="1"/>
          </p:cNvSpPr>
          <p:nvPr>
            <p:ph idx="1"/>
          </p:nvPr>
        </p:nvSpPr>
        <p:spPr>
          <a:xfrm>
            <a:off x="838200" y="2430932"/>
            <a:ext cx="10515600" cy="2884350"/>
          </a:xfrm>
        </p:spPr>
        <p:txBody>
          <a:bodyPr vert="horz" lIns="91440" tIns="45720" rIns="91440" bIns="45720" rtlCol="0" anchor="t">
            <a:normAutofit/>
          </a:bodyPr>
          <a:lstStyle/>
          <a:p>
            <a:pPr marL="0" indent="0">
              <a:buNone/>
            </a:pPr>
            <a:r>
              <a:rPr lang="it-IT" sz="2400" b="1" kern="0" dirty="0">
                <a:solidFill>
                  <a:srgbClr val="222222"/>
                </a:solidFill>
                <a:effectLst/>
                <a:latin typeface="Franklin Gothic Medium"/>
                <a:ea typeface="Times New Roman" panose="02020603050405020304" pitchFamily="18" charset="0"/>
              </a:rPr>
              <a:t>“Una professionista scambia alcuni messaggi in chat con uomo conosciuto sul web. La conoscenza virtuale prosegue fin tanto che l’uomo invia delle foto della signora trasformate con l’AI che la ritraggono in pose e contesti compromettenti per la reputazione della stessa. A questa prima azione, subentra la minaccia e la richiesta di denaro”</a:t>
            </a:r>
            <a:r>
              <a:rPr lang="it-IT" sz="1800" b="1" dirty="0">
                <a:effectLst/>
                <a:latin typeface="Franklin Gothic Medium"/>
              </a:rPr>
              <a:t> </a:t>
            </a:r>
            <a:endParaRPr lang="it-IT"/>
          </a:p>
        </p:txBody>
      </p:sp>
    </p:spTree>
    <p:extLst>
      <p:ext uri="{BB962C8B-B14F-4D97-AF65-F5344CB8AC3E}">
        <p14:creationId xmlns:p14="http://schemas.microsoft.com/office/powerpoint/2010/main" val="3636406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FA5FA-B2DB-71ED-B896-220EC5BF013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A57F60B-1F23-7369-94B3-79FE78719699}"/>
              </a:ext>
            </a:extLst>
          </p:cNvPr>
          <p:cNvSpPr>
            <a:spLocks noGrp="1"/>
          </p:cNvSpPr>
          <p:nvPr>
            <p:ph type="title"/>
          </p:nvPr>
        </p:nvSpPr>
        <p:spPr>
          <a:xfrm>
            <a:off x="838200" y="1303077"/>
            <a:ext cx="10515600" cy="1325563"/>
          </a:xfrm>
        </p:spPr>
        <p:txBody>
          <a:bodyPr>
            <a:normAutofit/>
          </a:bodyPr>
          <a:lstStyle/>
          <a:p>
            <a:r>
              <a:rPr lang="it-IT" sz="3200" b="1" dirty="0">
                <a:latin typeface="Franklin Gothic Medium"/>
              </a:rPr>
              <a:t>Caso 2.</a:t>
            </a:r>
          </a:p>
        </p:txBody>
      </p:sp>
      <p:sp>
        <p:nvSpPr>
          <p:cNvPr id="4" name="CasellaDiTesto 3">
            <a:extLst>
              <a:ext uri="{FF2B5EF4-FFF2-40B4-BE49-F238E27FC236}">
                <a16:creationId xmlns:a16="http://schemas.microsoft.com/office/drawing/2014/main" id="{17B78EFF-C8AC-0BAE-06DF-795A41517DCD}"/>
              </a:ext>
            </a:extLst>
          </p:cNvPr>
          <p:cNvSpPr txBox="1"/>
          <p:nvPr/>
        </p:nvSpPr>
        <p:spPr>
          <a:xfrm>
            <a:off x="270739" y="2461956"/>
            <a:ext cx="10893008" cy="842665"/>
          </a:xfrm>
          <a:prstGeom prst="rect">
            <a:avLst/>
          </a:prstGeom>
          <a:noFill/>
        </p:spPr>
        <p:txBody>
          <a:bodyPr wrap="square" lIns="91440" tIns="45720" rIns="91440" bIns="45720" rtlCol="0" anchor="t">
            <a:spAutoFit/>
          </a:bodyPr>
          <a:lstStyle/>
          <a:p>
            <a:pPr algn="ctr"/>
            <a:r>
              <a:rPr lang="it-IT" sz="2400" b="1" dirty="0">
                <a:solidFill>
                  <a:schemeClr val="bg2"/>
                </a:solidFill>
                <a:latin typeface="Franklin Gothic Medium"/>
              </a:rPr>
              <a:t>Quali comportamenti/segnali potremmo notare o </a:t>
            </a:r>
            <a:endParaRPr lang="it-IT">
              <a:solidFill>
                <a:schemeClr val="bg2"/>
              </a:solidFill>
              <a:latin typeface="Franklin Gothic Medium"/>
            </a:endParaRPr>
          </a:p>
          <a:p>
            <a:pPr algn="ctr"/>
            <a:r>
              <a:rPr lang="it-IT" sz="2400" b="1" dirty="0">
                <a:solidFill>
                  <a:schemeClr val="bg2"/>
                </a:solidFill>
                <a:latin typeface="Franklin Gothic Medium"/>
              </a:rPr>
              <a:t>su cui potremmo fare attenzione?</a:t>
            </a:r>
            <a:endParaRPr lang="it-IT">
              <a:solidFill>
                <a:schemeClr val="bg2"/>
              </a:solidFill>
              <a:latin typeface="Franklin Gothic Medium"/>
            </a:endParaRPr>
          </a:p>
        </p:txBody>
      </p:sp>
      <p:pic>
        <p:nvPicPr>
          <p:cNvPr id="5" name="Segnaposto contenuto 4"/>
          <p:cNvPicPr>
            <a:picLocks noGrp="1" noChangeAspect="1"/>
          </p:cNvPicPr>
          <p:nvPr>
            <p:ph idx="1"/>
          </p:nvPr>
        </p:nvPicPr>
        <p:blipFill>
          <a:blip r:embed="rId2"/>
          <a:stretch>
            <a:fillRect/>
          </a:stretch>
        </p:blipFill>
        <p:spPr>
          <a:xfrm>
            <a:off x="4653756" y="3491130"/>
            <a:ext cx="2884488" cy="2884488"/>
          </a:xfrm>
          <a:prstGeom prst="rect">
            <a:avLst/>
          </a:prstGeom>
        </p:spPr>
      </p:pic>
      <p:sp>
        <p:nvSpPr>
          <p:cNvPr id="6" name="Rettangolo 5"/>
          <p:cNvSpPr/>
          <p:nvPr/>
        </p:nvSpPr>
        <p:spPr>
          <a:xfrm>
            <a:off x="8210774" y="3304621"/>
            <a:ext cx="6096000" cy="707886"/>
          </a:xfrm>
          <a:prstGeom prst="rect">
            <a:avLst/>
          </a:prstGeom>
        </p:spPr>
        <p:txBody>
          <a:bodyPr>
            <a:spAutoFit/>
          </a:bodyPr>
          <a:lstStyle/>
          <a:p>
            <a:r>
              <a:rPr lang="it-IT" sz="2000" b="1" dirty="0" smtClean="0">
                <a:solidFill>
                  <a:schemeClr val="accent6"/>
                </a:solidFill>
                <a:latin typeface="Franklin Gothic Book" panose="020B0503020102020204" pitchFamily="34" charset="0"/>
                <a:hlinkClick r:id="rId3"/>
              </a:rPr>
              <a:t>www.menti.com</a:t>
            </a:r>
            <a:r>
              <a:rPr lang="it-IT" sz="2000" b="1" dirty="0" smtClean="0">
                <a:solidFill>
                  <a:schemeClr val="accent6"/>
                </a:solidFill>
                <a:latin typeface="Franklin Gothic Book" panose="020B0503020102020204" pitchFamily="34" charset="0"/>
              </a:rPr>
              <a:t>        </a:t>
            </a:r>
          </a:p>
          <a:p>
            <a:r>
              <a:rPr lang="it-IT" sz="2000" b="1" dirty="0" smtClean="0">
                <a:solidFill>
                  <a:schemeClr val="accent6"/>
                </a:solidFill>
                <a:latin typeface="Franklin Gothic Book" panose="020B0503020102020204" pitchFamily="34" charset="0"/>
              </a:rPr>
              <a:t>codice: 23033881</a:t>
            </a:r>
            <a:endParaRPr lang="it-IT" sz="2000" b="1" dirty="0">
              <a:solidFill>
                <a:schemeClr val="accent6"/>
              </a:solidFill>
              <a:latin typeface="Franklin Gothic Book" panose="020B0503020102020204" pitchFamily="34" charset="0"/>
            </a:endParaRPr>
          </a:p>
        </p:txBody>
      </p:sp>
    </p:spTree>
    <p:extLst>
      <p:ext uri="{BB962C8B-B14F-4D97-AF65-F5344CB8AC3E}">
        <p14:creationId xmlns:p14="http://schemas.microsoft.com/office/powerpoint/2010/main" val="383516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53DE5-825F-D8E2-7936-0FC1B05FD86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A3519F4-09B9-D8F3-627E-C39394EB50E0}"/>
              </a:ext>
            </a:extLst>
          </p:cNvPr>
          <p:cNvSpPr>
            <a:spLocks noGrp="1"/>
          </p:cNvSpPr>
          <p:nvPr>
            <p:ph type="title"/>
          </p:nvPr>
        </p:nvSpPr>
        <p:spPr>
          <a:xfrm>
            <a:off x="838200" y="1105369"/>
            <a:ext cx="10515600" cy="1325563"/>
          </a:xfrm>
        </p:spPr>
        <p:txBody>
          <a:bodyPr>
            <a:normAutofit/>
          </a:bodyPr>
          <a:lstStyle/>
          <a:p>
            <a:r>
              <a:rPr lang="it-IT" sz="3200" b="1" dirty="0">
                <a:latin typeface="Franklin Gothic Medium"/>
              </a:rPr>
              <a:t>Caso 3.</a:t>
            </a:r>
          </a:p>
        </p:txBody>
      </p:sp>
      <p:sp>
        <p:nvSpPr>
          <p:cNvPr id="3" name="Segnaposto contenuto 2">
            <a:extLst>
              <a:ext uri="{FF2B5EF4-FFF2-40B4-BE49-F238E27FC236}">
                <a16:creationId xmlns:a16="http://schemas.microsoft.com/office/drawing/2014/main" id="{2ECCF1CF-AC63-3B7D-2D99-48E027635EAE}"/>
              </a:ext>
            </a:extLst>
          </p:cNvPr>
          <p:cNvSpPr>
            <a:spLocks noGrp="1"/>
          </p:cNvSpPr>
          <p:nvPr>
            <p:ph idx="1"/>
          </p:nvPr>
        </p:nvSpPr>
        <p:spPr>
          <a:xfrm>
            <a:off x="838200" y="2430932"/>
            <a:ext cx="10515600" cy="2884350"/>
          </a:xfrm>
        </p:spPr>
        <p:txBody>
          <a:bodyPr vert="horz" lIns="91440" tIns="45720" rIns="91440" bIns="45720" rtlCol="0" anchor="t">
            <a:normAutofit/>
          </a:bodyPr>
          <a:lstStyle/>
          <a:p>
            <a:pPr marL="0" indent="0">
              <a:buNone/>
            </a:pPr>
            <a:r>
              <a:rPr lang="it-IT" sz="2400" b="1" kern="0" dirty="0">
                <a:solidFill>
                  <a:srgbClr val="222222"/>
                </a:solidFill>
                <a:latin typeface="Franklin Gothic Medium"/>
                <a:ea typeface="Times New Roman" panose="02020603050405020304" pitchFamily="18" charset="0"/>
              </a:rPr>
              <a:t>«</a:t>
            </a:r>
            <a:r>
              <a:rPr lang="it-IT" sz="2400" b="1" kern="0" dirty="0">
                <a:solidFill>
                  <a:srgbClr val="222222"/>
                </a:solidFill>
                <a:effectLst/>
                <a:latin typeface="Franklin Gothic Medium"/>
                <a:ea typeface="Times New Roman" panose="02020603050405020304" pitchFamily="18" charset="0"/>
              </a:rPr>
              <a:t>Mi piaceva condividere le foto di alcuni viaggi e momenti di convivialità, non ci trovavo niente di male, fin quando è comparso un ammiratore un po’ troppo invadente. All’inizio i commenti erano positivi, di apprezzamento e io rispondevo. Passa del tempo e inizio a ricevere numerosi messaggi in chat dalla stessa persona. Rispondo ad alcuni ma non a tutti, non sono interessata a questa persona. </a:t>
            </a:r>
            <a:endParaRPr lang="it-IT"/>
          </a:p>
          <a:p>
            <a:pPr marL="0" indent="0">
              <a:buNone/>
            </a:pPr>
            <a:r>
              <a:rPr lang="it-IT" sz="2400" b="1" kern="0" dirty="0">
                <a:solidFill>
                  <a:srgbClr val="222222"/>
                </a:solidFill>
                <a:latin typeface="Franklin Gothic Medium"/>
                <a:ea typeface="Times New Roman" panose="02020603050405020304" pitchFamily="18" charset="0"/>
              </a:rPr>
              <a:t>Inizio a ricevere </a:t>
            </a:r>
            <a:r>
              <a:rPr lang="it-IT" sz="2400" b="1" kern="0" dirty="0">
                <a:solidFill>
                  <a:srgbClr val="222222"/>
                </a:solidFill>
                <a:effectLst/>
                <a:latin typeface="Franklin Gothic Medium"/>
                <a:ea typeface="Times New Roman" panose="02020603050405020304" pitchFamily="18" charset="0"/>
              </a:rPr>
              <a:t>centinaia di messaggi anche da profili sconosciuti forse fake in cui si continuava ad attaccarmi e offendermi pubblicamente</a:t>
            </a:r>
            <a:r>
              <a:rPr lang="it-IT" sz="2400" b="1" kern="0" dirty="0">
                <a:solidFill>
                  <a:srgbClr val="222222"/>
                </a:solidFill>
                <a:latin typeface="Franklin Gothic Medium"/>
                <a:ea typeface="Times New Roman" panose="02020603050405020304" pitchFamily="18" charset="0"/>
              </a:rPr>
              <a:t>».</a:t>
            </a:r>
            <a:endParaRPr lang="it-IT" sz="2400" b="1" dirty="0">
              <a:latin typeface="Franklin Gothic Medium"/>
            </a:endParaRPr>
          </a:p>
        </p:txBody>
      </p:sp>
    </p:spTree>
    <p:extLst>
      <p:ext uri="{BB962C8B-B14F-4D97-AF65-F5344CB8AC3E}">
        <p14:creationId xmlns:p14="http://schemas.microsoft.com/office/powerpoint/2010/main" val="2428570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F1CF3-DE2B-5F44-FAE6-D253BFCD2E0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FE4149F-5F84-32CF-B9C9-C349B78F5852}"/>
              </a:ext>
            </a:extLst>
          </p:cNvPr>
          <p:cNvSpPr>
            <a:spLocks noGrp="1"/>
          </p:cNvSpPr>
          <p:nvPr>
            <p:ph type="title"/>
          </p:nvPr>
        </p:nvSpPr>
        <p:spPr>
          <a:xfrm>
            <a:off x="838200" y="1303077"/>
            <a:ext cx="10515600" cy="1325563"/>
          </a:xfrm>
        </p:spPr>
        <p:txBody>
          <a:bodyPr>
            <a:normAutofit/>
          </a:bodyPr>
          <a:lstStyle/>
          <a:p>
            <a:r>
              <a:rPr lang="it-IT" sz="3200" b="1" dirty="0">
                <a:latin typeface="Franklin Gothic Medium"/>
              </a:rPr>
              <a:t>Caso 3.</a:t>
            </a:r>
          </a:p>
        </p:txBody>
      </p:sp>
      <p:sp>
        <p:nvSpPr>
          <p:cNvPr id="4" name="CasellaDiTesto 3">
            <a:extLst>
              <a:ext uri="{FF2B5EF4-FFF2-40B4-BE49-F238E27FC236}">
                <a16:creationId xmlns:a16="http://schemas.microsoft.com/office/drawing/2014/main" id="{0E826F89-3A53-AFE1-8E95-EDBF5D3A5259}"/>
              </a:ext>
            </a:extLst>
          </p:cNvPr>
          <p:cNvSpPr txBox="1"/>
          <p:nvPr/>
        </p:nvSpPr>
        <p:spPr>
          <a:xfrm>
            <a:off x="270739" y="2461956"/>
            <a:ext cx="10893008" cy="842665"/>
          </a:xfrm>
          <a:prstGeom prst="rect">
            <a:avLst/>
          </a:prstGeom>
          <a:noFill/>
        </p:spPr>
        <p:txBody>
          <a:bodyPr wrap="square" lIns="91440" tIns="45720" rIns="91440" bIns="45720" rtlCol="0" anchor="t">
            <a:spAutoFit/>
          </a:bodyPr>
          <a:lstStyle/>
          <a:p>
            <a:pPr algn="ctr"/>
            <a:r>
              <a:rPr lang="it-IT" sz="2400" b="1" dirty="0">
                <a:solidFill>
                  <a:schemeClr val="bg2"/>
                </a:solidFill>
                <a:latin typeface="Franklin Gothic Medium"/>
              </a:rPr>
              <a:t>Quali comportamenti/segnali potremmo notare o </a:t>
            </a:r>
            <a:endParaRPr lang="it-IT">
              <a:solidFill>
                <a:schemeClr val="bg2"/>
              </a:solidFill>
              <a:latin typeface="Franklin Gothic Medium"/>
            </a:endParaRPr>
          </a:p>
          <a:p>
            <a:pPr algn="ctr"/>
            <a:r>
              <a:rPr lang="it-IT" sz="2400" b="1" dirty="0">
                <a:solidFill>
                  <a:schemeClr val="bg2"/>
                </a:solidFill>
                <a:latin typeface="Franklin Gothic Medium"/>
              </a:rPr>
              <a:t>su cui potremmo fare attenzione?</a:t>
            </a:r>
            <a:endParaRPr lang="it-IT">
              <a:solidFill>
                <a:schemeClr val="bg2"/>
              </a:solidFill>
              <a:latin typeface="Franklin Gothic Medium"/>
            </a:endParaRPr>
          </a:p>
        </p:txBody>
      </p:sp>
      <p:pic>
        <p:nvPicPr>
          <p:cNvPr id="5" name="Segnaposto contenuto 4"/>
          <p:cNvPicPr>
            <a:picLocks noGrp="1" noChangeAspect="1"/>
          </p:cNvPicPr>
          <p:nvPr>
            <p:ph idx="1"/>
          </p:nvPr>
        </p:nvPicPr>
        <p:blipFill>
          <a:blip r:embed="rId2"/>
          <a:stretch>
            <a:fillRect/>
          </a:stretch>
        </p:blipFill>
        <p:spPr>
          <a:xfrm>
            <a:off x="4653756" y="3545891"/>
            <a:ext cx="2884487" cy="2884487"/>
          </a:xfrm>
          <a:prstGeom prst="rect">
            <a:avLst/>
          </a:prstGeom>
        </p:spPr>
      </p:pic>
      <p:sp>
        <p:nvSpPr>
          <p:cNvPr id="6" name="Rettangolo 5"/>
          <p:cNvSpPr/>
          <p:nvPr/>
        </p:nvSpPr>
        <p:spPr>
          <a:xfrm>
            <a:off x="8305800" y="3433576"/>
            <a:ext cx="6096000" cy="707886"/>
          </a:xfrm>
          <a:prstGeom prst="rect">
            <a:avLst/>
          </a:prstGeom>
        </p:spPr>
        <p:txBody>
          <a:bodyPr>
            <a:spAutoFit/>
          </a:bodyPr>
          <a:lstStyle/>
          <a:p>
            <a:r>
              <a:rPr lang="it-IT" sz="2000" b="1" dirty="0" smtClean="0">
                <a:solidFill>
                  <a:schemeClr val="accent6"/>
                </a:solidFill>
                <a:latin typeface="Franklin Gothic Book" panose="020B0503020102020204" pitchFamily="34" charset="0"/>
                <a:hlinkClick r:id="rId3"/>
              </a:rPr>
              <a:t>www.menti.com</a:t>
            </a:r>
            <a:r>
              <a:rPr lang="it-IT" sz="2000" b="1" dirty="0" smtClean="0">
                <a:solidFill>
                  <a:schemeClr val="accent6"/>
                </a:solidFill>
                <a:latin typeface="Franklin Gothic Book" panose="020B0503020102020204" pitchFamily="34" charset="0"/>
              </a:rPr>
              <a:t>        </a:t>
            </a:r>
          </a:p>
          <a:p>
            <a:r>
              <a:rPr lang="it-IT" sz="2000" b="1" dirty="0" smtClean="0">
                <a:solidFill>
                  <a:schemeClr val="accent6"/>
                </a:solidFill>
                <a:latin typeface="Franklin Gothic Book" panose="020B0503020102020204" pitchFamily="34" charset="0"/>
              </a:rPr>
              <a:t>codice: 23033881</a:t>
            </a:r>
            <a:endParaRPr lang="it-IT" sz="2000" b="1" dirty="0">
              <a:solidFill>
                <a:schemeClr val="accent6"/>
              </a:solidFill>
              <a:latin typeface="Franklin Gothic Book" panose="020B0503020102020204" pitchFamily="34" charset="0"/>
            </a:endParaRPr>
          </a:p>
        </p:txBody>
      </p:sp>
    </p:spTree>
    <p:extLst>
      <p:ext uri="{BB962C8B-B14F-4D97-AF65-F5344CB8AC3E}">
        <p14:creationId xmlns:p14="http://schemas.microsoft.com/office/powerpoint/2010/main" val="2860213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2EB31-7179-8888-62E5-84FB18BF789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72D6D25-2C39-E70D-B2C2-7BC5D12E4E59}"/>
              </a:ext>
            </a:extLst>
          </p:cNvPr>
          <p:cNvSpPr>
            <a:spLocks noGrp="1"/>
          </p:cNvSpPr>
          <p:nvPr>
            <p:ph type="title"/>
          </p:nvPr>
        </p:nvSpPr>
        <p:spPr/>
        <p:txBody>
          <a:bodyPr>
            <a:normAutofit/>
          </a:bodyPr>
          <a:lstStyle/>
          <a:p>
            <a:r>
              <a:rPr lang="it-IT" sz="2800" b="1" dirty="0"/>
              <a:t>Dimensione emotiva</a:t>
            </a:r>
          </a:p>
        </p:txBody>
      </p:sp>
      <p:sp>
        <p:nvSpPr>
          <p:cNvPr id="3" name="Segnaposto contenuto 2">
            <a:extLst>
              <a:ext uri="{FF2B5EF4-FFF2-40B4-BE49-F238E27FC236}">
                <a16:creationId xmlns:a16="http://schemas.microsoft.com/office/drawing/2014/main" id="{EEEB4F1C-1B46-C9F9-72AE-EE6CC529B474}"/>
              </a:ext>
            </a:extLst>
          </p:cNvPr>
          <p:cNvSpPr>
            <a:spLocks noGrp="1"/>
          </p:cNvSpPr>
          <p:nvPr>
            <p:ph idx="1"/>
          </p:nvPr>
        </p:nvSpPr>
        <p:spPr/>
        <p:txBody>
          <a:bodyPr>
            <a:normAutofit/>
          </a:bodyPr>
          <a:lstStyle/>
          <a:p>
            <a:r>
              <a:rPr lang="it-IT" sz="19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Ansia e stress costante (tensione, insonnia, difficoltà di concentrazione).</a:t>
            </a:r>
            <a:endParaRPr lang="it-IT" sz="19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9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Tristezza o depressione (pianto frequente, perdita di interesse per attività quotidiane).</a:t>
            </a:r>
            <a:endParaRPr lang="it-IT" sz="19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9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Vergogna e senso di colpa (normalizza, giustifica o si colpevolizza per ciò che accade online, anche se è vittima).</a:t>
            </a:r>
            <a:endParaRPr lang="it-IT" sz="19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9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Paura di essere giudicata (evita di parlare della propria vita digitale o delle interazioni online).</a:t>
            </a:r>
            <a:endParaRPr lang="it-IT" sz="19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9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Irritabilità o rabbia improvvisa (reazioni emotive intense e apparentemente fuori misura, sproporzionate).</a:t>
            </a:r>
            <a:endParaRPr lang="it-IT" sz="19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1300313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Comunicazione</a:t>
            </a:r>
          </a:p>
        </p:txBody>
      </p:sp>
      <p:sp>
        <p:nvSpPr>
          <p:cNvPr id="3" name="Segnaposto contenuto 2"/>
          <p:cNvSpPr>
            <a:spLocks noGrp="1"/>
          </p:cNvSpPr>
          <p:nvPr>
            <p:ph idx="1"/>
          </p:nvPr>
        </p:nvSpPr>
        <p:spPr/>
        <p:txBody>
          <a:bodyPr/>
          <a:lstStyle/>
          <a:p>
            <a:r>
              <a:rPr lang="it-IT" sz="18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Frasi vaghe o evasive per evitare di affrontare il problema: “Non mi sento sicura online”, “Preferisco non parlarne”.</a:t>
            </a:r>
            <a:endParaRPr lang="it-IT" sz="18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8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Minimizzazione del problema: “Non è niente, succede a tutte”.</a:t>
            </a:r>
            <a:endParaRPr lang="it-IT" sz="18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8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Racconti confusi o contraddittori che lasciano intuire disagio o paura di ritorsioni (come nel caso di chi vive “sotto stretto controllo”).</a:t>
            </a:r>
            <a:endParaRPr lang="it-IT" sz="18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pPr marL="0" indent="0">
              <a:buNone/>
            </a:pPr>
            <a:endParaRPr lang="it-IT" dirty="0"/>
          </a:p>
        </p:txBody>
      </p:sp>
      <p:pic>
        <p:nvPicPr>
          <p:cNvPr id="5" name="Elemento grafico 4" descr="Docente contorno">
            <a:extLst>
              <a:ext uri="{FF2B5EF4-FFF2-40B4-BE49-F238E27FC236}">
                <a16:creationId xmlns:a16="http://schemas.microsoft.com/office/drawing/2014/main" id="{BF8EE026-076B-F0CB-229C-C4190D421F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638800" y="5163626"/>
            <a:ext cx="1157416" cy="1157416"/>
          </a:xfrm>
          <a:prstGeom prst="rect">
            <a:avLst/>
          </a:prstGeom>
        </p:spPr>
      </p:pic>
    </p:spTree>
    <p:extLst>
      <p:ext uri="{BB962C8B-B14F-4D97-AF65-F5344CB8AC3E}">
        <p14:creationId xmlns:p14="http://schemas.microsoft.com/office/powerpoint/2010/main" val="2405696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Vissuti socio-relazionali</a:t>
            </a:r>
          </a:p>
        </p:txBody>
      </p:sp>
      <p:sp>
        <p:nvSpPr>
          <p:cNvPr id="3" name="Segnaposto contenuto 2"/>
          <p:cNvSpPr>
            <a:spLocks noGrp="1"/>
          </p:cNvSpPr>
          <p:nvPr>
            <p:ph idx="1"/>
          </p:nvPr>
        </p:nvSpPr>
        <p:spPr/>
        <p:txBody>
          <a:bodyPr/>
          <a:lstStyle/>
          <a:p>
            <a:r>
              <a:rPr lang="it-IT" sz="18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Isolamento, nella misura in cui si allontana da amici, familiari o colleghi.</a:t>
            </a:r>
            <a:endParaRPr lang="it-IT" sz="18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8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Rifiuto di partecipare a eventi pubblici o scolastici, per timore e/o ansia di essere riconosciuta o esposta.</a:t>
            </a:r>
            <a:endParaRPr lang="it-IT" sz="18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8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Difficoltà scolastiche o lavorative che si traducono con calo nel rendimento, assenze ingiustificate.</a:t>
            </a:r>
            <a:endParaRPr lang="it-IT" sz="18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8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Eccessiva dipendenza da una persona con richieste costanti di conferme o protezione da un partner o familiare.</a:t>
            </a:r>
            <a:endParaRPr lang="it-IT" sz="18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pPr marL="0" indent="0">
              <a:buNone/>
            </a:pPr>
            <a:endParaRPr lang="it-IT" dirty="0"/>
          </a:p>
        </p:txBody>
      </p:sp>
      <p:pic>
        <p:nvPicPr>
          <p:cNvPr id="5" name="Elemento grafico 4" descr="Fantasma contorno">
            <a:extLst>
              <a:ext uri="{FF2B5EF4-FFF2-40B4-BE49-F238E27FC236}">
                <a16:creationId xmlns:a16="http://schemas.microsoft.com/office/drawing/2014/main" id="{B6C28514-4CE0-2835-C8C4-43F3E2382F2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638800" y="5409689"/>
            <a:ext cx="914400" cy="914400"/>
          </a:xfrm>
          <a:prstGeom prst="rect">
            <a:avLst/>
          </a:prstGeom>
        </p:spPr>
      </p:pic>
    </p:spTree>
    <p:extLst>
      <p:ext uri="{BB962C8B-B14F-4D97-AF65-F5344CB8AC3E}">
        <p14:creationId xmlns:p14="http://schemas.microsoft.com/office/powerpoint/2010/main" val="371877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754659"/>
            <a:ext cx="10515600" cy="3849129"/>
          </a:xfrm>
        </p:spPr>
        <p:txBody>
          <a:bodyPr>
            <a:normAutofit/>
          </a:bodyPr>
          <a:lstStyle/>
          <a:p>
            <a:pPr marL="0" indent="0">
              <a:buNone/>
            </a:pPr>
            <a:r>
              <a:rPr lang="it-IT" b="1" dirty="0">
                <a:latin typeface="Franklin Gothic Medium" panose="020B0603020102020204" pitchFamily="34" charset="0"/>
              </a:rPr>
              <a:t>Insieme ci confronteremo su alcuni temi e gesti chiave nella prevenzione:</a:t>
            </a:r>
          </a:p>
          <a:p>
            <a:pPr marL="0" indent="0">
              <a:buNone/>
            </a:pPr>
            <a:endParaRPr lang="it-IT" b="1" dirty="0">
              <a:latin typeface="Franklin Gothic Medium" panose="020B0603020102020204" pitchFamily="34" charset="0"/>
            </a:endParaRPr>
          </a:p>
          <a:p>
            <a:r>
              <a:rPr lang="it-IT" sz="1800" dirty="0">
                <a:latin typeface="Franklin Gothic Medium" panose="020B0603020102020204" pitchFamily="34" charset="0"/>
              </a:rPr>
              <a:t>Miti da sfatare che potrebbero depotenziare l’attenzione sulla violenza si genere</a:t>
            </a:r>
          </a:p>
          <a:p>
            <a:r>
              <a:rPr lang="it-IT" sz="1800" dirty="0">
                <a:latin typeface="Franklin Gothic Medium" panose="020B0603020102020204" pitchFamily="34" charset="0"/>
              </a:rPr>
              <a:t>Risorse personali, come l’</a:t>
            </a:r>
            <a:r>
              <a:rPr lang="it-IT" sz="1800" b="1" dirty="0">
                <a:solidFill>
                  <a:schemeClr val="bg2"/>
                </a:solidFill>
                <a:latin typeface="Franklin Gothic Medium" panose="020B0603020102020204" pitchFamily="34" charset="0"/>
              </a:rPr>
              <a:t>osservazione</a:t>
            </a:r>
            <a:r>
              <a:rPr lang="it-IT" sz="1800" dirty="0">
                <a:latin typeface="Franklin Gothic Medium" panose="020B0603020102020204" pitchFamily="34" charset="0"/>
              </a:rPr>
              <a:t> e l’</a:t>
            </a:r>
            <a:r>
              <a:rPr lang="it-IT" sz="1800" b="1" dirty="0">
                <a:solidFill>
                  <a:schemeClr val="bg2"/>
                </a:solidFill>
                <a:latin typeface="Franklin Gothic Medium" panose="020B0603020102020204" pitchFamily="34" charset="0"/>
              </a:rPr>
              <a:t>ascolto</a:t>
            </a:r>
          </a:p>
          <a:p>
            <a:r>
              <a:rPr lang="it-IT" sz="1800" dirty="0">
                <a:latin typeface="Franklin Gothic Medium" panose="020B0603020102020204" pitchFamily="34" charset="0"/>
              </a:rPr>
              <a:t>La decodifica dei segnali di sofferenza di chi è vittima di una qualsiasi forma di violenza di genere sul web</a:t>
            </a:r>
          </a:p>
          <a:p>
            <a:r>
              <a:rPr lang="it-IT" sz="1800" dirty="0">
                <a:latin typeface="Franklin Gothic Medium" panose="020B0603020102020204" pitchFamily="34" charset="0"/>
              </a:rPr>
              <a:t>Piccole azioni per la promozione del benessere digitale </a:t>
            </a:r>
          </a:p>
        </p:txBody>
      </p:sp>
      <p:pic>
        <p:nvPicPr>
          <p:cNvPr id="4" name="Elemento grafico 3" descr="Orecchio contorno">
            <a:extLst>
              <a:ext uri="{FF2B5EF4-FFF2-40B4-BE49-F238E27FC236}">
                <a16:creationId xmlns:a16="http://schemas.microsoft.com/office/drawing/2014/main" id="{34437E77-A4DA-A7A4-E62E-D63FA09E79A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012194" y="4887098"/>
            <a:ext cx="914400" cy="914400"/>
          </a:xfrm>
          <a:prstGeom prst="rect">
            <a:avLst/>
          </a:prstGeom>
        </p:spPr>
      </p:pic>
      <p:pic>
        <p:nvPicPr>
          <p:cNvPr id="6" name="Elemento grafico 5" descr="Lente di ingrandimento con riempimento a tinta unita">
            <a:extLst>
              <a:ext uri="{FF2B5EF4-FFF2-40B4-BE49-F238E27FC236}">
                <a16:creationId xmlns:a16="http://schemas.microsoft.com/office/drawing/2014/main" id="{00EA3E6E-122B-31BA-C06E-F72EC2F2AE9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638800" y="5344298"/>
            <a:ext cx="914400" cy="914400"/>
          </a:xfrm>
          <a:prstGeom prst="rect">
            <a:avLst/>
          </a:prstGeom>
        </p:spPr>
      </p:pic>
    </p:spTree>
    <p:extLst>
      <p:ext uri="{BB962C8B-B14F-4D97-AF65-F5344CB8AC3E}">
        <p14:creationId xmlns:p14="http://schemas.microsoft.com/office/powerpoint/2010/main" val="54848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Comportamento</a:t>
            </a:r>
          </a:p>
        </p:txBody>
      </p:sp>
      <p:sp>
        <p:nvSpPr>
          <p:cNvPr id="3" name="Segnaposto contenuto 2"/>
          <p:cNvSpPr>
            <a:spLocks noGrp="1"/>
          </p:cNvSpPr>
          <p:nvPr>
            <p:ph idx="1"/>
          </p:nvPr>
        </p:nvSpPr>
        <p:spPr>
          <a:xfrm>
            <a:off x="838200" y="2776921"/>
            <a:ext cx="10515600" cy="2884350"/>
          </a:xfrm>
        </p:spPr>
        <p:txBody>
          <a:bodyPr>
            <a:normAutofit lnSpcReduction="10000"/>
          </a:bodyPr>
          <a:lstStyle/>
          <a:p>
            <a:r>
              <a:rPr lang="it-IT" sz="1900" b="1" kern="0" dirty="0">
                <a:solidFill>
                  <a:schemeClr val="bg2"/>
                </a:solidFill>
                <a:effectLst/>
                <a:latin typeface="Franklin Gothic Medium" panose="020B0603020102020204" pitchFamily="34" charset="0"/>
                <a:ea typeface="Times New Roman" panose="02020603050405020304" pitchFamily="18" charset="0"/>
                <a:cs typeface="Times New Roman" panose="02020603050405020304" pitchFamily="18" charset="0"/>
              </a:rPr>
              <a:t>Evitamento dei social media con un’improvvisa assenza o riduzione dell’attività online.</a:t>
            </a:r>
            <a:endParaRPr lang="it-IT" sz="1900" b="1" kern="100" dirty="0">
              <a:solidFill>
                <a:schemeClr val="bg2"/>
              </a:solidFill>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9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Cancellazione di profili o contenuti, con una corsa alla rimozione di foto, post o interi account senza spiegazioni.</a:t>
            </a:r>
            <a:endParaRPr lang="it-IT" sz="19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9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Modifica delle abitudini digitali, nei due poli estremi come un uso eccessivo o evitamento del telefono, navigazione in incognito, cambio frequente di password.</a:t>
            </a:r>
            <a:endParaRPr lang="it-IT" sz="19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9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Reazioni di allarme a notifiche o messaggi che lasciano trasparire paura o ansia quando riceve messaggi o chiamate.</a:t>
            </a:r>
            <a:endParaRPr lang="it-IT" sz="19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900" b="1" kern="0" dirty="0">
                <a:solidFill>
                  <a:schemeClr val="bg2"/>
                </a:solidFill>
                <a:effectLst/>
                <a:latin typeface="Franklin Gothic Medium" panose="020B0603020102020204" pitchFamily="34" charset="0"/>
                <a:ea typeface="Times New Roman" panose="02020603050405020304" pitchFamily="18" charset="0"/>
                <a:cs typeface="Times New Roman" panose="02020603050405020304" pitchFamily="18" charset="0"/>
              </a:rPr>
              <a:t>Autocensura con ancora un evitamento nell’esprimere opinioni o di esporsi online per timore di ritorsioni.</a:t>
            </a:r>
            <a:endParaRPr lang="it-IT" sz="1900" b="1" kern="100" dirty="0">
              <a:solidFill>
                <a:schemeClr val="bg2"/>
              </a:solidFill>
              <a:effectLst/>
              <a:latin typeface="Franklin Gothic Medium" panose="020B0603020102020204" pitchFamily="34" charset="0"/>
              <a:ea typeface="Aptos" panose="020B000402020202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1336635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Perché il nostro intervento è prezioso</a:t>
            </a:r>
          </a:p>
        </p:txBody>
      </p:sp>
      <p:sp>
        <p:nvSpPr>
          <p:cNvPr id="3" name="Segnaposto contenuto 2"/>
          <p:cNvSpPr>
            <a:spLocks noGrp="1"/>
          </p:cNvSpPr>
          <p:nvPr>
            <p:ph idx="1"/>
          </p:nvPr>
        </p:nvSpPr>
        <p:spPr>
          <a:xfrm>
            <a:off x="838200" y="3167891"/>
            <a:ext cx="10515600" cy="2884350"/>
          </a:xfrm>
        </p:spPr>
        <p:txBody>
          <a:bodyPr>
            <a:normAutofit/>
          </a:bodyPr>
          <a:lstStyle/>
          <a:p>
            <a:pPr marL="0" indent="0">
              <a:buNone/>
            </a:pPr>
            <a:r>
              <a:rPr lang="it-IT" sz="1800" b="1" dirty="0">
                <a:solidFill>
                  <a:schemeClr val="bg2"/>
                </a:solidFill>
                <a:latin typeface="Franklin Gothic Medium" panose="020B0603020102020204" pitchFamily="34" charset="0"/>
              </a:rPr>
              <a:t>Per promuovere la sicurezza digitale e prevenire casi di violenza di genere digitale o interrompere una violenza in atto!</a:t>
            </a:r>
          </a:p>
        </p:txBody>
      </p:sp>
    </p:spTree>
    <p:extLst>
      <p:ext uri="{BB962C8B-B14F-4D97-AF65-F5344CB8AC3E}">
        <p14:creationId xmlns:p14="http://schemas.microsoft.com/office/powerpoint/2010/main" val="1742117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F59CA-06AA-C892-6B26-CEC2BBD003D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66455D6-0701-0076-F3C4-4BE5413AB2A6}"/>
              </a:ext>
            </a:extLst>
          </p:cNvPr>
          <p:cNvSpPr>
            <a:spLocks noGrp="1"/>
          </p:cNvSpPr>
          <p:nvPr>
            <p:ph type="title"/>
          </p:nvPr>
        </p:nvSpPr>
        <p:spPr/>
        <p:txBody>
          <a:bodyPr>
            <a:normAutofit/>
          </a:bodyPr>
          <a:lstStyle/>
          <a:p>
            <a:r>
              <a:rPr lang="it-IT" sz="2800" b="1" dirty="0"/>
              <a:t>Perché il nostro intervento è prezioso</a:t>
            </a:r>
          </a:p>
        </p:txBody>
      </p:sp>
      <p:sp>
        <p:nvSpPr>
          <p:cNvPr id="3" name="Segnaposto contenuto 2">
            <a:extLst>
              <a:ext uri="{FF2B5EF4-FFF2-40B4-BE49-F238E27FC236}">
                <a16:creationId xmlns:a16="http://schemas.microsoft.com/office/drawing/2014/main" id="{6EFB96F0-311B-A510-B0F1-5777E3A7A9A0}"/>
              </a:ext>
            </a:extLst>
          </p:cNvPr>
          <p:cNvSpPr>
            <a:spLocks noGrp="1"/>
          </p:cNvSpPr>
          <p:nvPr>
            <p:ph idx="1"/>
          </p:nvPr>
        </p:nvSpPr>
        <p:spPr>
          <a:xfrm>
            <a:off x="838200" y="3167891"/>
            <a:ext cx="10515600" cy="2884350"/>
          </a:xfrm>
        </p:spPr>
        <p:txBody>
          <a:bodyPr>
            <a:normAutofit/>
          </a:bodyPr>
          <a:lstStyle/>
          <a:p>
            <a:pPr marL="0" indent="0">
              <a:buNone/>
            </a:pPr>
            <a:r>
              <a:rPr lang="it-IT" sz="1800" b="1" dirty="0">
                <a:solidFill>
                  <a:schemeClr val="bg2"/>
                </a:solidFill>
                <a:latin typeface="Franklin Gothic Medium" panose="020B0603020102020204" pitchFamily="34" charset="0"/>
              </a:rPr>
              <a:t>Per evitare che un trauma non sia «letto» e trattato come tale con i rischi e le conseguenze che potrebbero svilupparsi</a:t>
            </a:r>
          </a:p>
        </p:txBody>
      </p:sp>
    </p:spTree>
    <p:extLst>
      <p:ext uri="{BB962C8B-B14F-4D97-AF65-F5344CB8AC3E}">
        <p14:creationId xmlns:p14="http://schemas.microsoft.com/office/powerpoint/2010/main" val="2245426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Conosci il CICLO DEL TRAUMA INTERROTTO?</a:t>
            </a:r>
          </a:p>
        </p:txBody>
      </p:sp>
      <p:pic>
        <p:nvPicPr>
          <p:cNvPr id="5" name="Segnaposto immagine 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027" t="-14972" r="8765" b="-6904"/>
          <a:stretch/>
        </p:blipFill>
        <p:spPr/>
      </p:pic>
      <p:sp>
        <p:nvSpPr>
          <p:cNvPr id="4" name="Segnaposto contenuto 3"/>
          <p:cNvSpPr>
            <a:spLocks noGrp="1"/>
          </p:cNvSpPr>
          <p:nvPr>
            <p:ph sz="quarter" idx="11"/>
          </p:nvPr>
        </p:nvSpPr>
        <p:spPr>
          <a:xfrm>
            <a:off x="837710" y="2945241"/>
            <a:ext cx="8594725" cy="2461400"/>
          </a:xfrm>
        </p:spPr>
        <p:txBody>
          <a:bodyPr>
            <a:normAutofit/>
          </a:bodyPr>
          <a:lstStyle/>
          <a:p>
            <a:pPr marL="0" indent="0" algn="ctr">
              <a:buNone/>
            </a:pPr>
            <a:r>
              <a:rPr lang="it-IT" sz="1800" b="1" dirty="0">
                <a:latin typeface="Franklin Gothic Medium" panose="020B0603020102020204" pitchFamily="34" charset="0"/>
                <a:ea typeface="Aptos" panose="020B0004020202020204" pitchFamily="34" charset="0"/>
                <a:cs typeface="Times New Roman" panose="02020603050405020304" pitchFamily="18" charset="0"/>
              </a:rPr>
              <a:t>Q</a:t>
            </a:r>
            <a:r>
              <a:rPr lang="it-IT" sz="1800" b="1" dirty="0">
                <a:effectLst/>
                <a:latin typeface="Franklin Gothic Medium" panose="020B0603020102020204" pitchFamily="34" charset="0"/>
                <a:ea typeface="Aptos" panose="020B0004020202020204" pitchFamily="34" charset="0"/>
                <a:cs typeface="Times New Roman" panose="02020603050405020304" pitchFamily="18" charset="0"/>
              </a:rPr>
              <a:t>uando nessuno coglie i segnali, la vittima può rimanere intrappolata in un ciclo di violenza e silenzio, dove ogni giorno diventa una lotta per sopravvivere emotivamente</a:t>
            </a:r>
          </a:p>
          <a:p>
            <a:pPr marL="0" indent="0" algn="ctr">
              <a:buNone/>
            </a:pPr>
            <a:r>
              <a:rPr lang="it-IT" sz="1800" b="1" dirty="0">
                <a:effectLst/>
                <a:latin typeface="Franklin Gothic Medium" panose="020B0603020102020204" pitchFamily="34" charset="0"/>
              </a:rPr>
              <a:t>CON ESITI DIFFERENTI, PERSONALI </a:t>
            </a:r>
            <a:endParaRPr lang="it-IT" sz="1800" b="1" dirty="0">
              <a:latin typeface="Franklin Gothic Medium" panose="020B0603020102020204" pitchFamily="34" charset="0"/>
            </a:endParaRPr>
          </a:p>
        </p:txBody>
      </p:sp>
      <p:sp>
        <p:nvSpPr>
          <p:cNvPr id="3" name="CasellaDiTesto 2">
            <a:extLst>
              <a:ext uri="{FF2B5EF4-FFF2-40B4-BE49-F238E27FC236}">
                <a16:creationId xmlns:a16="http://schemas.microsoft.com/office/drawing/2014/main" id="{11B3B569-50C4-CD79-7A9E-CA61433626C2}"/>
              </a:ext>
            </a:extLst>
          </p:cNvPr>
          <p:cNvSpPr txBox="1"/>
          <p:nvPr/>
        </p:nvSpPr>
        <p:spPr>
          <a:xfrm>
            <a:off x="308918" y="5037309"/>
            <a:ext cx="7819898" cy="738664"/>
          </a:xfrm>
          <a:prstGeom prst="rect">
            <a:avLst/>
          </a:prstGeom>
          <a:noFill/>
        </p:spPr>
        <p:txBody>
          <a:bodyPr wrap="none" rtlCol="0">
            <a:spAutoFit/>
          </a:bodyPr>
          <a:lstStyle/>
          <a:p>
            <a:r>
              <a:rPr lang="it-IT" sz="1400" b="1" dirty="0">
                <a:solidFill>
                  <a:schemeClr val="accent6"/>
                </a:solidFill>
                <a:latin typeface="Franklin Gothic Book" panose="020B0503020102020204" pitchFamily="34" charset="0"/>
              </a:rPr>
              <a:t>Caretti, V., </a:t>
            </a:r>
            <a:r>
              <a:rPr lang="it-IT" sz="1400" b="1" dirty="0" err="1">
                <a:solidFill>
                  <a:schemeClr val="accent6"/>
                </a:solidFill>
                <a:latin typeface="Franklin Gothic Book" panose="020B0503020102020204" pitchFamily="34" charset="0"/>
              </a:rPr>
              <a:t>Craparo,G</a:t>
            </a:r>
            <a:r>
              <a:rPr lang="it-IT" sz="1400" b="1" dirty="0">
                <a:solidFill>
                  <a:schemeClr val="accent6"/>
                </a:solidFill>
                <a:latin typeface="Franklin Gothic Book" panose="020B0503020102020204" pitchFamily="34" charset="0"/>
              </a:rPr>
              <a:t>, </a:t>
            </a:r>
            <a:r>
              <a:rPr lang="it-IT" sz="1400" b="1" dirty="0" err="1">
                <a:solidFill>
                  <a:schemeClr val="accent6"/>
                </a:solidFill>
                <a:latin typeface="Franklin Gothic Book" panose="020B0503020102020204" pitchFamily="34" charset="0"/>
              </a:rPr>
              <a:t>Schimment</a:t>
            </a:r>
            <a:r>
              <a:rPr lang="it-IT" sz="1400" b="1" dirty="0">
                <a:solidFill>
                  <a:schemeClr val="accent6"/>
                </a:solidFill>
                <a:latin typeface="Franklin Gothic Book" panose="020B0503020102020204" pitchFamily="34" charset="0"/>
              </a:rPr>
              <a:t>, </a:t>
            </a:r>
            <a:r>
              <a:rPr lang="it-IT" sz="1400" b="1" dirty="0" err="1">
                <a:solidFill>
                  <a:schemeClr val="accent6"/>
                </a:solidFill>
                <a:latin typeface="Franklin Gothic Book" panose="020B0503020102020204" pitchFamily="34" charset="0"/>
              </a:rPr>
              <a:t>A.i</a:t>
            </a:r>
            <a:r>
              <a:rPr lang="it-IT" sz="1400" b="1" dirty="0">
                <a:solidFill>
                  <a:schemeClr val="accent6"/>
                </a:solidFill>
                <a:latin typeface="Franklin Gothic Book" panose="020B0503020102020204" pitchFamily="34" charset="0"/>
              </a:rPr>
              <a:t> (2013). Memorie traumatiche e</a:t>
            </a:r>
          </a:p>
          <a:p>
            <a:r>
              <a:rPr lang="it-IT" sz="1400" b="1" dirty="0">
                <a:solidFill>
                  <a:schemeClr val="accent6"/>
                </a:solidFill>
                <a:latin typeface="Franklin Gothic Book" panose="020B0503020102020204" pitchFamily="34" charset="0"/>
              </a:rPr>
              <a:t>mentalizzazione. Teoria, ricerca e clinica. Astrolabio ed. Roma.</a:t>
            </a:r>
          </a:p>
          <a:p>
            <a:r>
              <a:rPr lang="it-IT" sz="1400" b="1" dirty="0">
                <a:solidFill>
                  <a:schemeClr val="accent6"/>
                </a:solidFill>
                <a:latin typeface="Franklin Gothic Book" panose="020B0503020102020204" pitchFamily="34" charset="0"/>
              </a:rPr>
              <a:t>Ziccardi G. (2016), L’odio online, la violenza, lo stalking, il cyberbullismo, Raffello Cortina, Milano.</a:t>
            </a:r>
          </a:p>
        </p:txBody>
      </p:sp>
    </p:spTree>
    <p:extLst>
      <p:ext uri="{BB962C8B-B14F-4D97-AF65-F5344CB8AC3E}">
        <p14:creationId xmlns:p14="http://schemas.microsoft.com/office/powerpoint/2010/main" val="4139435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A3108-4D92-AF9B-6562-85971CB4A85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21794A4-EBCD-CE2C-A3C1-A0F01FEDC8D2}"/>
              </a:ext>
            </a:extLst>
          </p:cNvPr>
          <p:cNvSpPr>
            <a:spLocks noGrp="1"/>
          </p:cNvSpPr>
          <p:nvPr>
            <p:ph type="title"/>
          </p:nvPr>
        </p:nvSpPr>
        <p:spPr>
          <a:xfrm>
            <a:off x="2992821" y="642062"/>
            <a:ext cx="8594235" cy="604508"/>
          </a:xfrm>
        </p:spPr>
        <p:txBody>
          <a:bodyPr>
            <a:normAutofit/>
          </a:bodyPr>
          <a:lstStyle/>
          <a:p>
            <a:r>
              <a:rPr lang="it-IT" sz="2800" b="1" dirty="0"/>
              <a:t>Le possibili risposte al trauma</a:t>
            </a:r>
          </a:p>
        </p:txBody>
      </p:sp>
      <p:sp>
        <p:nvSpPr>
          <p:cNvPr id="4" name="Segnaposto contenuto 3">
            <a:extLst>
              <a:ext uri="{FF2B5EF4-FFF2-40B4-BE49-F238E27FC236}">
                <a16:creationId xmlns:a16="http://schemas.microsoft.com/office/drawing/2014/main" id="{2C5121C9-939E-9BB7-867B-BB8CB191449F}"/>
              </a:ext>
            </a:extLst>
          </p:cNvPr>
          <p:cNvSpPr>
            <a:spLocks noGrp="1"/>
          </p:cNvSpPr>
          <p:nvPr>
            <p:ph sz="quarter" idx="11"/>
          </p:nvPr>
        </p:nvSpPr>
        <p:spPr>
          <a:xfrm>
            <a:off x="438807" y="1498818"/>
            <a:ext cx="11275398" cy="2461400"/>
          </a:xfrm>
        </p:spPr>
        <p:txBody>
          <a:bodyPr>
            <a:normAutofit fontScale="25000" lnSpcReduction="20000"/>
          </a:bodyPr>
          <a:lstStyle/>
          <a:p>
            <a:r>
              <a:rPr lang="it-IT" sz="7200" b="1" kern="0" dirty="0">
                <a:solidFill>
                  <a:schemeClr val="bg2"/>
                </a:solidFill>
                <a:effectLst/>
                <a:latin typeface="Franklin Gothic Medium" panose="020B0603020102020204" pitchFamily="34" charset="0"/>
                <a:ea typeface="Times New Roman" panose="02020603050405020304" pitchFamily="18" charset="0"/>
                <a:cs typeface="Times New Roman" panose="02020603050405020304" pitchFamily="18" charset="0"/>
              </a:rPr>
              <a:t>Crisi d’identità e svalutazione di sé </a:t>
            </a:r>
            <a:endParaRPr lang="it-IT" sz="7200" b="1" kern="100" dirty="0">
              <a:solidFill>
                <a:schemeClr val="bg2"/>
              </a:solidFill>
              <a:latin typeface="Franklin Gothic Medium" panose="020B0603020102020204" pitchFamily="34" charset="0"/>
              <a:ea typeface="Times New Roman" panose="02020603050405020304" pitchFamily="18" charset="0"/>
              <a:cs typeface="Times New Roman" panose="02020603050405020304" pitchFamily="18" charset="0"/>
            </a:endParaRPr>
          </a:p>
          <a:p>
            <a:pPr marL="0" indent="0">
              <a:buNone/>
            </a:pPr>
            <a:r>
              <a:rPr lang="it-IT" sz="72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La vittima può interiorizzare i messaggi offensivi o denigratori ricevuti online, sviluppando un’immagine di sé distorta e negativa. Questo può portare a </a:t>
            </a:r>
            <a:r>
              <a:rPr lang="it-IT" sz="7200" b="1" i="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vergogna cronica</a:t>
            </a:r>
            <a:r>
              <a:rPr lang="it-IT" sz="72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 senso di inadeguatezza e perdita di fiducia in sé stessa</a:t>
            </a:r>
            <a:endParaRPr lang="it-IT" sz="72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7200" b="1" kern="0" dirty="0">
                <a:solidFill>
                  <a:schemeClr val="bg2"/>
                </a:solidFill>
                <a:effectLst/>
                <a:latin typeface="Franklin Gothic Medium" panose="020B0603020102020204" pitchFamily="34" charset="0"/>
                <a:ea typeface="Times New Roman" panose="02020603050405020304" pitchFamily="18" charset="0"/>
                <a:cs typeface="Times New Roman" panose="02020603050405020304" pitchFamily="18" charset="0"/>
              </a:rPr>
              <a:t>Disturbi d’ansia e attacchi di panico </a:t>
            </a:r>
            <a:endParaRPr lang="it-IT" sz="7200" b="1" kern="100" dirty="0">
              <a:solidFill>
                <a:schemeClr val="bg2"/>
              </a:solidFill>
              <a:effectLst/>
              <a:latin typeface="Franklin Gothic Medium" panose="020B0603020102020204" pitchFamily="34" charset="0"/>
              <a:ea typeface="Aptos" panose="020B0004020202020204" pitchFamily="34" charset="0"/>
              <a:cs typeface="Times New Roman" panose="02020603050405020304" pitchFamily="18" charset="0"/>
            </a:endParaRPr>
          </a:p>
          <a:p>
            <a:pPr marL="0" indent="0">
              <a:buNone/>
            </a:pPr>
            <a:r>
              <a:rPr lang="it-IT" sz="72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L’iper-vigilanza digitale (controllare costantemente notifiche, bloccare utenti, cambiare password) può sfociare in ansia generalizzata o attacchi di panico, soprattutto se la violenza è continua e non si intravede una via d’uscita </a:t>
            </a:r>
            <a:endParaRPr lang="it-IT" sz="72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7200" b="1" kern="0" dirty="0">
                <a:solidFill>
                  <a:schemeClr val="bg2"/>
                </a:solidFill>
                <a:effectLst/>
                <a:latin typeface="Franklin Gothic Medium" panose="020B0603020102020204" pitchFamily="34" charset="0"/>
                <a:ea typeface="Times New Roman" panose="02020603050405020304" pitchFamily="18" charset="0"/>
                <a:cs typeface="Times New Roman" panose="02020603050405020304" pitchFamily="18" charset="0"/>
              </a:rPr>
              <a:t>Depressione e perdita di speranza </a:t>
            </a:r>
            <a:endParaRPr lang="it-IT" sz="7200" b="1" kern="100" dirty="0">
              <a:solidFill>
                <a:schemeClr val="bg2"/>
              </a:solidFill>
              <a:effectLst/>
              <a:latin typeface="Franklin Gothic Medium" panose="020B0603020102020204" pitchFamily="34" charset="0"/>
              <a:ea typeface="Aptos" panose="020B0004020202020204" pitchFamily="34" charset="0"/>
              <a:cs typeface="Times New Roman" panose="02020603050405020304" pitchFamily="18" charset="0"/>
            </a:endParaRPr>
          </a:p>
          <a:p>
            <a:pPr marL="0" indent="0">
              <a:buNone/>
            </a:pPr>
            <a:r>
              <a:rPr lang="it-IT" sz="72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Il senso di impotenza può sfociare in depressione, apatia, pensieri negativi persistenti e, nei casi più gravi, ideazione suicidaria.</a:t>
            </a:r>
            <a:endParaRPr lang="it-IT" sz="72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7200" b="1" kern="0" dirty="0">
                <a:solidFill>
                  <a:srgbClr val="C00000"/>
                </a:solidFill>
                <a:effectLst/>
                <a:latin typeface="Franklin Gothic Medium" panose="020B0603020102020204" pitchFamily="34" charset="0"/>
                <a:ea typeface="Times New Roman" panose="02020603050405020304" pitchFamily="18" charset="0"/>
                <a:cs typeface="Times New Roman" panose="02020603050405020304" pitchFamily="18" charset="0"/>
              </a:rPr>
              <a:t> </a:t>
            </a:r>
            <a:r>
              <a:rPr lang="it-IT" sz="7200" b="1" kern="0" dirty="0">
                <a:solidFill>
                  <a:schemeClr val="bg2"/>
                </a:solidFill>
                <a:effectLst/>
                <a:latin typeface="Franklin Gothic Medium" panose="020B0603020102020204" pitchFamily="34" charset="0"/>
                <a:ea typeface="Times New Roman" panose="02020603050405020304" pitchFamily="18" charset="0"/>
                <a:cs typeface="Times New Roman" panose="02020603050405020304" pitchFamily="18" charset="0"/>
              </a:rPr>
              <a:t>Disturbo post-traumatico da stress (PTSD) </a:t>
            </a:r>
            <a:endParaRPr lang="it-IT" sz="7200" b="1" kern="100" dirty="0">
              <a:solidFill>
                <a:schemeClr val="bg2"/>
              </a:solidFill>
              <a:effectLst/>
              <a:latin typeface="Franklin Gothic Medium" panose="020B0603020102020204" pitchFamily="34" charset="0"/>
              <a:ea typeface="Aptos" panose="020B0004020202020204" pitchFamily="34" charset="0"/>
              <a:cs typeface="Times New Roman" panose="02020603050405020304" pitchFamily="18" charset="0"/>
            </a:endParaRPr>
          </a:p>
          <a:p>
            <a:pPr marL="0" indent="0">
              <a:buNone/>
            </a:pPr>
            <a:r>
              <a:rPr lang="it-IT" sz="72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Se la violenza è prolungata o particolarmente umiliante (es. </a:t>
            </a:r>
            <a:r>
              <a:rPr lang="it-IT" sz="7200" b="1" kern="0" dirty="0" err="1">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revenge</a:t>
            </a:r>
            <a:r>
              <a:rPr lang="it-IT" sz="72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 </a:t>
            </a:r>
            <a:r>
              <a:rPr lang="it-IT" sz="7200" b="1" kern="0" dirty="0" err="1">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porn</a:t>
            </a:r>
            <a:r>
              <a:rPr lang="it-IT" sz="7200" b="1" kern="0" dirty="0">
                <a:solidFill>
                  <a:srgbClr val="222222"/>
                </a:solidFill>
                <a:effectLst/>
                <a:latin typeface="Franklin Gothic Medium" panose="020B0603020102020204" pitchFamily="34" charset="0"/>
                <a:ea typeface="Times New Roman" panose="02020603050405020304" pitchFamily="18" charset="0"/>
                <a:cs typeface="Times New Roman" panose="02020603050405020304" pitchFamily="18" charset="0"/>
              </a:rPr>
              <a:t>, minacce), possono emergere sintomi come flashback, incubi, evitamento sociale, dissociazione.</a:t>
            </a:r>
            <a:endParaRPr lang="it-IT" sz="72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pPr marL="0" indent="0">
              <a:buNone/>
            </a:pPr>
            <a:endParaRPr lang="it-IT" sz="7200" b="1"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pPr marL="0" indent="0" algn="ctr">
              <a:buNone/>
            </a:pPr>
            <a:r>
              <a:rPr lang="it-IT" sz="7200" b="1" kern="0" dirty="0">
                <a:solidFill>
                  <a:schemeClr val="bg2"/>
                </a:solidFill>
                <a:effectLst/>
                <a:latin typeface="Franklin Gothic Medium" panose="020B0603020102020204" pitchFamily="34" charset="0"/>
                <a:ea typeface="Times New Roman" panose="02020603050405020304" pitchFamily="18" charset="0"/>
                <a:cs typeface="Times New Roman" panose="02020603050405020304" pitchFamily="18" charset="0"/>
              </a:rPr>
              <a:t>La paura di essere giudicata o esposta, infine, può compromettere la capacità di instaurare relazioni sane, partecipare alla vita scolastica o lavorativa, e mantenere la concentrazione.</a:t>
            </a:r>
            <a:endParaRPr lang="it-IT" sz="7200" b="1" kern="100" dirty="0">
              <a:solidFill>
                <a:schemeClr val="bg2"/>
              </a:solidFill>
              <a:effectLst/>
              <a:latin typeface="Franklin Gothic Medium" panose="020B0603020102020204" pitchFamily="34" charset="0"/>
              <a:ea typeface="Aptos" panose="020B0004020202020204" pitchFamily="34" charset="0"/>
              <a:cs typeface="Times New Roman" panose="02020603050405020304" pitchFamily="18" charset="0"/>
            </a:endParaRPr>
          </a:p>
          <a:p>
            <a:r>
              <a:rPr lang="it-IT"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06294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51359"/>
            <a:ext cx="6661107" cy="537002"/>
          </a:xfrm>
        </p:spPr>
        <p:txBody>
          <a:bodyPr>
            <a:normAutofit/>
          </a:bodyPr>
          <a:lstStyle/>
          <a:p>
            <a:r>
              <a:rPr lang="it-IT" sz="3200" b="1" dirty="0">
                <a:latin typeface="Franklin Gothic Medium"/>
              </a:rPr>
              <a:t>Attività 2 – Visualizzazione guidata</a:t>
            </a:r>
          </a:p>
        </p:txBody>
      </p:sp>
      <p:sp>
        <p:nvSpPr>
          <p:cNvPr id="4" name="Segnaposto contenuto 3"/>
          <p:cNvSpPr>
            <a:spLocks noGrp="1"/>
          </p:cNvSpPr>
          <p:nvPr>
            <p:ph sz="quarter" idx="11"/>
          </p:nvPr>
        </p:nvSpPr>
        <p:spPr>
          <a:xfrm>
            <a:off x="838200" y="2290662"/>
            <a:ext cx="6661107" cy="3976985"/>
          </a:xfrm>
        </p:spPr>
        <p:txBody>
          <a:bodyPr vert="horz" lIns="91440" tIns="45720" rIns="91440" bIns="45720" rtlCol="0" anchor="t">
            <a:normAutofit/>
          </a:bodyPr>
          <a:lstStyle/>
          <a:p>
            <a:pPr marL="0" indent="0">
              <a:buNone/>
            </a:pPr>
            <a:r>
              <a:rPr lang="it-IT" sz="2400" dirty="0">
                <a:latin typeface="Franklin Gothic Medium"/>
              </a:rPr>
              <a:t>L’empatia è un canale d’accesso privilegiato all’Altro che ci chiede qualcosa di noi…sentire, provare, vivere insieme</a:t>
            </a:r>
          </a:p>
          <a:p>
            <a:pPr marL="0" indent="0">
              <a:buNone/>
            </a:pPr>
            <a:endParaRPr lang="it-IT" sz="2400" dirty="0">
              <a:latin typeface="Franklin Gothic Medium" panose="020B0603020102020204" pitchFamily="34" charset="0"/>
            </a:endParaRPr>
          </a:p>
          <a:p>
            <a:pPr marL="0" indent="0">
              <a:buNone/>
            </a:pPr>
            <a:r>
              <a:rPr lang="it-IT" sz="2400" dirty="0">
                <a:latin typeface="Franklin Gothic Medium"/>
              </a:rPr>
              <a:t>Adesso vi guiderò in un’esperienza che ripropone la sensazione del «sentirsi in trappola» con il successivo beneficio dell’essere liberati…</a:t>
            </a:r>
          </a:p>
          <a:p>
            <a:pPr marL="0" indent="0">
              <a:buNone/>
            </a:pPr>
            <a:r>
              <a:rPr lang="it-IT" sz="2400" dirty="0">
                <a:latin typeface="Franklin Gothic Medium"/>
              </a:rPr>
              <a:t>Potrete partecipare sia in aula fisica che virtuale…</a:t>
            </a:r>
          </a:p>
        </p:txBody>
      </p:sp>
      <p:pic>
        <p:nvPicPr>
          <p:cNvPr id="8" name="Elemento grafico 7" descr="Salute mentale con riempimento a tinta unita">
            <a:extLst>
              <a:ext uri="{FF2B5EF4-FFF2-40B4-BE49-F238E27FC236}">
                <a16:creationId xmlns:a16="http://schemas.microsoft.com/office/drawing/2014/main" id="{5CC95628-D7DD-F11F-6D1C-48843024A45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055444" y="2697405"/>
            <a:ext cx="1575486" cy="1575486"/>
          </a:xfrm>
          <a:prstGeom prst="rect">
            <a:avLst/>
          </a:prstGeom>
        </p:spPr>
      </p:pic>
    </p:spTree>
    <p:extLst>
      <p:ext uri="{BB962C8B-B14F-4D97-AF65-F5344CB8AC3E}">
        <p14:creationId xmlns:p14="http://schemas.microsoft.com/office/powerpoint/2010/main" val="517111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48775-424E-C91A-ABAE-8AADF9B2FBE9}"/>
            </a:ext>
          </a:extLst>
        </p:cNvPr>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604AB9FD-2A45-C555-FCC1-7789034E3BFA}"/>
              </a:ext>
            </a:extLst>
          </p:cNvPr>
          <p:cNvSpPr>
            <a:spLocks noGrp="1"/>
          </p:cNvSpPr>
          <p:nvPr>
            <p:ph sz="quarter" idx="11"/>
          </p:nvPr>
        </p:nvSpPr>
        <p:spPr>
          <a:xfrm>
            <a:off x="739346" y="1647080"/>
            <a:ext cx="6661107" cy="3976985"/>
          </a:xfrm>
        </p:spPr>
        <p:txBody>
          <a:bodyPr vert="horz" lIns="91440" tIns="45720" rIns="91440" bIns="45720" rtlCol="0" anchor="t">
            <a:normAutofit/>
          </a:bodyPr>
          <a:lstStyle/>
          <a:p>
            <a:pPr marL="0" indent="0">
              <a:buNone/>
            </a:pPr>
            <a:r>
              <a:rPr lang="it-IT" b="1" dirty="0">
                <a:latin typeface="Franklin Gothic Medium" panose="020B0603020102020204" pitchFamily="34" charset="0"/>
              </a:rPr>
              <a:t>Chiudete gli occhi e lasciatevi guidare dalla voce e dalla vostra immaginazione…</a:t>
            </a:r>
          </a:p>
          <a:p>
            <a:pPr marL="0" indent="0">
              <a:buNone/>
            </a:pPr>
            <a:endParaRPr lang="it-IT" dirty="0"/>
          </a:p>
          <a:p>
            <a:pPr marL="0" indent="0">
              <a:buNone/>
            </a:pPr>
            <a:r>
              <a:rPr lang="it-IT" sz="1800" b="1" dirty="0">
                <a:latin typeface="Franklin Gothic Medium"/>
              </a:rPr>
              <a:t>&lt;&lt;Siamo in </a:t>
            </a:r>
            <a:r>
              <a:rPr lang="it-IT" sz="1800" b="1" dirty="0">
                <a:effectLst/>
                <a:latin typeface="Franklin Gothic Medium"/>
                <a:ea typeface="Aptos" panose="020B0004020202020204" pitchFamily="34" charset="0"/>
                <a:cs typeface="Times New Roman"/>
              </a:rPr>
              <a:t>una stanza che conosci.</a:t>
            </a:r>
          </a:p>
          <a:p>
            <a:pPr marL="0" indent="0">
              <a:buNone/>
            </a:pPr>
            <a:r>
              <a:rPr lang="it-IT" sz="1800" b="1" kern="100" dirty="0">
                <a:effectLst/>
                <a:latin typeface="Franklin Gothic Medium" panose="020B0603020102020204" pitchFamily="34" charset="0"/>
                <a:ea typeface="Aptos" panose="020B0004020202020204" pitchFamily="34" charset="0"/>
                <a:cs typeface="Times New Roman" panose="02020603050405020304" pitchFamily="18" charset="0"/>
              </a:rPr>
              <a:t>All’inizio è luminosa, accogliente, ti senti protett</a:t>
            </a:r>
            <a:r>
              <a:rPr lang="it-IT" sz="1800" b="1" kern="100" dirty="0">
                <a:latin typeface="Franklin Gothic Medium" panose="020B0603020102020204" pitchFamily="34" charset="0"/>
                <a:ea typeface="Aptos" panose="020B0004020202020204" pitchFamily="34" charset="0"/>
                <a:cs typeface="Times New Roman" panose="02020603050405020304" pitchFamily="18" charset="0"/>
              </a:rPr>
              <a:t>a</a:t>
            </a:r>
            <a:r>
              <a:rPr lang="it-IT" sz="1800" b="1" kern="100" dirty="0">
                <a:effectLst/>
                <a:latin typeface="Franklin Gothic Medium" panose="020B0603020102020204" pitchFamily="34" charset="0"/>
                <a:ea typeface="Aptos" panose="020B0004020202020204" pitchFamily="34" charset="0"/>
                <a:cs typeface="Times New Roman" panose="02020603050405020304" pitchFamily="18" charset="0"/>
              </a:rPr>
              <a:t>. </a:t>
            </a:r>
          </a:p>
          <a:p>
            <a:pPr marL="0" indent="0">
              <a:buNone/>
            </a:pPr>
            <a:r>
              <a:rPr lang="it-IT" sz="1800" b="1" kern="100" dirty="0">
                <a:effectLst/>
                <a:latin typeface="Franklin Gothic Medium" panose="020B0603020102020204" pitchFamily="34" charset="0"/>
                <a:ea typeface="Aptos" panose="020B0004020202020204" pitchFamily="34" charset="0"/>
                <a:cs typeface="Times New Roman" panose="02020603050405020304" pitchFamily="18" charset="0"/>
              </a:rPr>
              <a:t>Poi qualcosa cambia. Le pareti si avvicinano. Le finestre si oscurano. La porta si chiude. Sei sola. </a:t>
            </a:r>
          </a:p>
          <a:p>
            <a:pPr marL="0" indent="0">
              <a:buNone/>
            </a:pPr>
            <a:r>
              <a:rPr lang="it-IT" sz="1800" b="1" kern="100" dirty="0">
                <a:effectLst/>
                <a:latin typeface="Franklin Gothic Medium"/>
                <a:ea typeface="Aptos" panose="020B0004020202020204" pitchFamily="34" charset="0"/>
                <a:cs typeface="Times New Roman"/>
              </a:rPr>
              <a:t>Nessuno bussa. Nessuno ti sente. Nessuno ti vede</a:t>
            </a:r>
            <a:r>
              <a:rPr lang="it-IT" sz="1800" b="1" kern="100" dirty="0">
                <a:latin typeface="Franklin Gothic Medium"/>
                <a:ea typeface="Aptos" panose="020B0004020202020204" pitchFamily="34" charset="0"/>
                <a:cs typeface="Times New Roman"/>
              </a:rPr>
              <a:t>&gt;&gt;.</a:t>
            </a:r>
            <a:r>
              <a:rPr lang="it-IT" sz="1800" b="1" kern="100" dirty="0">
                <a:effectLst/>
                <a:latin typeface="Franklin Gothic Medium"/>
                <a:ea typeface="Aptos" panose="020B0004020202020204" pitchFamily="34" charset="0"/>
                <a:cs typeface="Times New Roman"/>
              </a:rPr>
              <a:t> </a:t>
            </a:r>
          </a:p>
          <a:p>
            <a:pPr marL="0" indent="0">
              <a:buNone/>
            </a:pPr>
            <a:endParaRPr lang="it-IT" sz="1800" b="1" kern="100" dirty="0">
              <a:solidFill>
                <a:schemeClr val="bg2"/>
              </a:solidFill>
              <a:effectLst/>
              <a:latin typeface="Franklin Gothic Medium" panose="020B0603020102020204" pitchFamily="34" charset="0"/>
              <a:ea typeface="Aptos" panose="020B0004020202020204" pitchFamily="34" charset="0"/>
              <a:cs typeface="Times New Roman" panose="02020603050405020304" pitchFamily="18" charset="0"/>
            </a:endParaRPr>
          </a:p>
          <a:p>
            <a:pPr marL="0" indent="0">
              <a:buNone/>
            </a:pPr>
            <a:endParaRPr lang="it-IT" dirty="0"/>
          </a:p>
        </p:txBody>
      </p:sp>
      <p:pic>
        <p:nvPicPr>
          <p:cNvPr id="10" name="Elemento grafico 9" descr="Faccina occhi a stella contorno">
            <a:extLst>
              <a:ext uri="{FF2B5EF4-FFF2-40B4-BE49-F238E27FC236}">
                <a16:creationId xmlns:a16="http://schemas.microsoft.com/office/drawing/2014/main" id="{28BD4D48-90AB-E01A-5491-E578A187D5E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826843" y="2599664"/>
            <a:ext cx="2071816" cy="2071816"/>
          </a:xfrm>
          <a:prstGeom prst="rect">
            <a:avLst/>
          </a:prstGeom>
        </p:spPr>
      </p:pic>
    </p:spTree>
    <p:extLst>
      <p:ext uri="{BB962C8B-B14F-4D97-AF65-F5344CB8AC3E}">
        <p14:creationId xmlns:p14="http://schemas.microsoft.com/office/powerpoint/2010/main" val="1737237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E8C02-DBB4-7333-780C-82358092CDB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BB15E6C-B5CA-40CC-80D8-249D2F70DCD8}"/>
              </a:ext>
            </a:extLst>
          </p:cNvPr>
          <p:cNvSpPr>
            <a:spLocks noGrp="1"/>
          </p:cNvSpPr>
          <p:nvPr>
            <p:ph type="title"/>
          </p:nvPr>
        </p:nvSpPr>
        <p:spPr>
          <a:xfrm>
            <a:off x="838200" y="1711881"/>
            <a:ext cx="6661107" cy="537002"/>
          </a:xfrm>
        </p:spPr>
        <p:txBody>
          <a:bodyPr>
            <a:normAutofit/>
          </a:bodyPr>
          <a:lstStyle/>
          <a:p>
            <a:pPr marL="0" indent="0">
              <a:buNone/>
            </a:pPr>
            <a:r>
              <a:rPr lang="it-IT" sz="3200" b="1" kern="100" dirty="0">
                <a:solidFill>
                  <a:schemeClr val="bg2"/>
                </a:solidFill>
                <a:effectLst/>
                <a:latin typeface="Franklin Gothic Medium"/>
                <a:ea typeface="Aptos" panose="020B0004020202020204" pitchFamily="34" charset="0"/>
                <a:cs typeface="Times New Roman"/>
              </a:rPr>
              <a:t>Come ti senti?</a:t>
            </a:r>
          </a:p>
        </p:txBody>
      </p:sp>
      <p:sp>
        <p:nvSpPr>
          <p:cNvPr id="4" name="Segnaposto contenuto 3">
            <a:extLst>
              <a:ext uri="{FF2B5EF4-FFF2-40B4-BE49-F238E27FC236}">
                <a16:creationId xmlns:a16="http://schemas.microsoft.com/office/drawing/2014/main" id="{F5B16D72-3EE0-9C75-D524-86AF2C6FBAF5}"/>
              </a:ext>
            </a:extLst>
          </p:cNvPr>
          <p:cNvSpPr>
            <a:spLocks noGrp="1"/>
          </p:cNvSpPr>
          <p:nvPr>
            <p:ph sz="quarter" idx="11"/>
          </p:nvPr>
        </p:nvSpPr>
        <p:spPr>
          <a:xfrm>
            <a:off x="838200" y="2206434"/>
            <a:ext cx="6661107" cy="3976985"/>
          </a:xfrm>
        </p:spPr>
        <p:txBody>
          <a:bodyPr vert="horz" lIns="91440" tIns="45720" rIns="91440" bIns="45720" rtlCol="0" anchor="t">
            <a:normAutofit/>
          </a:bodyPr>
          <a:lstStyle/>
          <a:p>
            <a:pPr marL="0" indent="0">
              <a:buNone/>
            </a:pPr>
            <a:endParaRPr lang="it-IT" sz="2400" b="1" kern="100" dirty="0">
              <a:solidFill>
                <a:srgbClr val="C00000"/>
              </a:solidFill>
              <a:effectLst/>
              <a:latin typeface="Franklin Gothic Medium" panose="020B0603020102020204" pitchFamily="34" charset="0"/>
              <a:ea typeface="Aptos" panose="020B0004020202020204" pitchFamily="34" charset="0"/>
              <a:cs typeface="Times New Roman" panose="02020603050405020304" pitchFamily="18" charset="0"/>
            </a:endParaRPr>
          </a:p>
          <a:p>
            <a:pPr marL="0" indent="0">
              <a:buNone/>
            </a:pPr>
            <a:r>
              <a:rPr lang="it-IT" sz="2400" dirty="0">
                <a:latin typeface="Franklin Gothic Medium"/>
              </a:rPr>
              <a:t>Condividi:</a:t>
            </a:r>
          </a:p>
          <a:p>
            <a:r>
              <a:rPr lang="it-IT" sz="2400" dirty="0">
                <a:latin typeface="Franklin Gothic Medium"/>
              </a:rPr>
              <a:t>Sensazioni fisiche se ne hai provate</a:t>
            </a:r>
          </a:p>
          <a:p>
            <a:r>
              <a:rPr lang="it-IT" sz="2400" dirty="0">
                <a:latin typeface="Franklin Gothic Medium"/>
              </a:rPr>
              <a:t>Quali pensieri ti hanno accompagnato nella visualizzazione?</a:t>
            </a:r>
          </a:p>
          <a:p>
            <a:r>
              <a:rPr lang="it-IT" sz="2400" dirty="0">
                <a:latin typeface="Franklin Gothic Medium"/>
              </a:rPr>
              <a:t>Quale emozione è prevalsa?</a:t>
            </a:r>
          </a:p>
        </p:txBody>
      </p:sp>
      <p:pic>
        <p:nvPicPr>
          <p:cNvPr id="10" name="Elemento grafico 9" descr="Emisfero destro e sinistro del cervello con riempimento a tinta unita">
            <a:extLst>
              <a:ext uri="{FF2B5EF4-FFF2-40B4-BE49-F238E27FC236}">
                <a16:creationId xmlns:a16="http://schemas.microsoft.com/office/drawing/2014/main" id="{E234C3C8-220E-C080-6FF8-35717C57FE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855675" y="4206446"/>
            <a:ext cx="1972962" cy="1972962"/>
          </a:xfrm>
          <a:prstGeom prst="rect">
            <a:avLst/>
          </a:prstGeom>
        </p:spPr>
      </p:pic>
      <p:pic>
        <p:nvPicPr>
          <p:cNvPr id="3" name="Immagine 2"/>
          <p:cNvPicPr>
            <a:picLocks noChangeAspect="1"/>
          </p:cNvPicPr>
          <p:nvPr/>
        </p:nvPicPr>
        <p:blipFill>
          <a:blip r:embed="rId4"/>
          <a:stretch>
            <a:fillRect/>
          </a:stretch>
        </p:blipFill>
        <p:spPr>
          <a:xfrm>
            <a:off x="8013388" y="538553"/>
            <a:ext cx="2883658" cy="2883658"/>
          </a:xfrm>
          <a:prstGeom prst="rect">
            <a:avLst/>
          </a:prstGeom>
        </p:spPr>
      </p:pic>
      <p:sp>
        <p:nvSpPr>
          <p:cNvPr id="6" name="Rettangolo 5"/>
          <p:cNvSpPr/>
          <p:nvPr/>
        </p:nvSpPr>
        <p:spPr>
          <a:xfrm>
            <a:off x="5521693" y="538553"/>
            <a:ext cx="6096000" cy="707886"/>
          </a:xfrm>
          <a:prstGeom prst="rect">
            <a:avLst/>
          </a:prstGeom>
        </p:spPr>
        <p:txBody>
          <a:bodyPr>
            <a:spAutoFit/>
          </a:bodyPr>
          <a:lstStyle/>
          <a:p>
            <a:r>
              <a:rPr lang="it-IT" sz="2000" b="1" dirty="0" smtClean="0">
                <a:solidFill>
                  <a:schemeClr val="accent6"/>
                </a:solidFill>
                <a:latin typeface="Franklin Gothic Book" panose="020B0503020102020204" pitchFamily="34" charset="0"/>
                <a:hlinkClick r:id="rId5"/>
              </a:rPr>
              <a:t>www.menti.com</a:t>
            </a:r>
            <a:r>
              <a:rPr lang="it-IT" sz="2000" b="1" dirty="0" smtClean="0">
                <a:solidFill>
                  <a:schemeClr val="accent6"/>
                </a:solidFill>
                <a:latin typeface="Franklin Gothic Book" panose="020B0503020102020204" pitchFamily="34" charset="0"/>
              </a:rPr>
              <a:t>        </a:t>
            </a:r>
          </a:p>
          <a:p>
            <a:r>
              <a:rPr lang="it-IT" sz="2000" b="1" dirty="0" smtClean="0">
                <a:solidFill>
                  <a:schemeClr val="accent6"/>
                </a:solidFill>
                <a:latin typeface="Franklin Gothic Book" panose="020B0503020102020204" pitchFamily="34" charset="0"/>
              </a:rPr>
              <a:t>codice: 23033881</a:t>
            </a:r>
            <a:endParaRPr lang="it-IT" sz="2000" b="1" dirty="0">
              <a:solidFill>
                <a:schemeClr val="accent6"/>
              </a:solidFill>
              <a:latin typeface="Franklin Gothic Book" panose="020B0503020102020204" pitchFamily="34" charset="0"/>
            </a:endParaRPr>
          </a:p>
        </p:txBody>
      </p:sp>
    </p:spTree>
    <p:extLst>
      <p:ext uri="{BB962C8B-B14F-4D97-AF65-F5344CB8AC3E}">
        <p14:creationId xmlns:p14="http://schemas.microsoft.com/office/powerpoint/2010/main" val="1543006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41292"/>
            <a:ext cx="8594235" cy="604508"/>
          </a:xfrm>
        </p:spPr>
        <p:txBody>
          <a:bodyPr>
            <a:normAutofit/>
          </a:bodyPr>
          <a:lstStyle/>
          <a:p>
            <a:r>
              <a:rPr lang="it-IT" sz="2800" b="1" dirty="0"/>
              <a:t>Self talk – voce interiore</a:t>
            </a:r>
          </a:p>
        </p:txBody>
      </p:sp>
      <p:pic>
        <p:nvPicPr>
          <p:cNvPr id="5" name="Segnaposto immagine 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844" t="-25483" r="-1108" b="-8626"/>
          <a:stretch/>
        </p:blipFill>
        <p:spPr>
          <a:xfrm>
            <a:off x="9529229" y="-1822663"/>
            <a:ext cx="2662771" cy="6394834"/>
          </a:xfrm>
        </p:spPr>
      </p:pic>
      <p:sp>
        <p:nvSpPr>
          <p:cNvPr id="4" name="Segnaposto contenuto 3"/>
          <p:cNvSpPr>
            <a:spLocks noGrp="1"/>
          </p:cNvSpPr>
          <p:nvPr>
            <p:ph sz="quarter" idx="11"/>
          </p:nvPr>
        </p:nvSpPr>
        <p:spPr>
          <a:xfrm>
            <a:off x="838200" y="3383133"/>
            <a:ext cx="10172160" cy="3749334"/>
          </a:xfrm>
        </p:spPr>
        <p:txBody>
          <a:bodyPr vert="horz" lIns="91440" tIns="45720" rIns="91440" bIns="45720" rtlCol="0" anchor="t">
            <a:normAutofit/>
          </a:bodyPr>
          <a:lstStyle/>
          <a:p>
            <a:pPr marL="0" indent="0" algn="ctr">
              <a:buNone/>
            </a:pPr>
            <a:r>
              <a:rPr lang="it-IT" sz="2400" dirty="0">
                <a:solidFill>
                  <a:schemeClr val="bg2"/>
                </a:solidFill>
                <a:latin typeface="Franklin Gothic Medium"/>
              </a:rPr>
              <a:t>“Il modo in cui ci parliamo può cambiare il modo in cui viviamo ciò che ci accade.”</a:t>
            </a:r>
          </a:p>
        </p:txBody>
      </p:sp>
      <p:pic>
        <p:nvPicPr>
          <p:cNvPr id="6" name="Elemento grafico 5" descr="Faccina cuori contorno">
            <a:extLst>
              <a:ext uri="{FF2B5EF4-FFF2-40B4-BE49-F238E27FC236}">
                <a16:creationId xmlns:a16="http://schemas.microsoft.com/office/drawing/2014/main" id="{71026F9D-8696-C3FD-BC07-CD75EB688AF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38800" y="5257800"/>
            <a:ext cx="914400" cy="914400"/>
          </a:xfrm>
          <a:prstGeom prst="rect">
            <a:avLst/>
          </a:prstGeom>
        </p:spPr>
      </p:pic>
    </p:spTree>
    <p:extLst>
      <p:ext uri="{BB962C8B-B14F-4D97-AF65-F5344CB8AC3E}">
        <p14:creationId xmlns:p14="http://schemas.microsoft.com/office/powerpoint/2010/main" val="2765794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64F72-185C-112A-5520-907F8CE6A53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9D65E80-2A77-0EF4-5F04-FC7277C457D7}"/>
              </a:ext>
            </a:extLst>
          </p:cNvPr>
          <p:cNvSpPr>
            <a:spLocks noGrp="1"/>
          </p:cNvSpPr>
          <p:nvPr>
            <p:ph type="title"/>
          </p:nvPr>
        </p:nvSpPr>
        <p:spPr>
          <a:xfrm>
            <a:off x="838200" y="1747922"/>
            <a:ext cx="8594235" cy="604508"/>
          </a:xfrm>
        </p:spPr>
        <p:txBody>
          <a:bodyPr>
            <a:normAutofit/>
          </a:bodyPr>
          <a:lstStyle/>
          <a:p>
            <a:r>
              <a:rPr lang="it-IT" sz="3200" b="1" dirty="0">
                <a:latin typeface="Franklin Gothic Medium"/>
              </a:rPr>
              <a:t>Attività 3 – Cambiamo narrazione</a:t>
            </a:r>
          </a:p>
        </p:txBody>
      </p:sp>
      <p:pic>
        <p:nvPicPr>
          <p:cNvPr id="5" name="Segnaposto immagine 4">
            <a:extLst>
              <a:ext uri="{FF2B5EF4-FFF2-40B4-BE49-F238E27FC236}">
                <a16:creationId xmlns:a16="http://schemas.microsoft.com/office/drawing/2014/main" id="{122C98F1-6DAE-DF3A-E661-6A01AB96F5F3}"/>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844" t="-25483" r="-1108" b="-8626"/>
          <a:stretch/>
        </p:blipFill>
        <p:spPr>
          <a:xfrm>
            <a:off x="9529229" y="-1822663"/>
            <a:ext cx="2662771" cy="6394834"/>
          </a:xfrm>
        </p:spPr>
      </p:pic>
      <p:sp>
        <p:nvSpPr>
          <p:cNvPr id="4" name="Segnaposto contenuto 3">
            <a:extLst>
              <a:ext uri="{FF2B5EF4-FFF2-40B4-BE49-F238E27FC236}">
                <a16:creationId xmlns:a16="http://schemas.microsoft.com/office/drawing/2014/main" id="{DFDB0759-471B-E979-15E8-1B026EC5BACD}"/>
              </a:ext>
            </a:extLst>
          </p:cNvPr>
          <p:cNvSpPr>
            <a:spLocks noGrp="1"/>
          </p:cNvSpPr>
          <p:nvPr>
            <p:ph sz="quarter" idx="11"/>
          </p:nvPr>
        </p:nvSpPr>
        <p:spPr>
          <a:xfrm>
            <a:off x="837710" y="2927467"/>
            <a:ext cx="8594725" cy="3749334"/>
          </a:xfrm>
        </p:spPr>
        <p:txBody>
          <a:bodyPr vert="horz" lIns="91440" tIns="45720" rIns="91440" bIns="45720" rtlCol="0" anchor="t">
            <a:normAutofit/>
          </a:bodyPr>
          <a:lstStyle/>
          <a:p>
            <a:pPr marL="0" indent="0">
              <a:buNone/>
            </a:pPr>
            <a:r>
              <a:rPr lang="it-IT" sz="2400" dirty="0">
                <a:latin typeface="Franklin Gothic Medium"/>
              </a:rPr>
              <a:t>L’empatia ci avvicina all’Altro quanto le parole</a:t>
            </a:r>
          </a:p>
          <a:p>
            <a:pPr marL="0" indent="0">
              <a:buNone/>
            </a:pPr>
            <a:r>
              <a:rPr lang="it-IT" sz="2400" dirty="0">
                <a:latin typeface="Franklin Gothic Medium"/>
              </a:rPr>
              <a:t>Per pochi minuti ci siamo messi nei panni di chi è vittima e vive un’esperienza di violenza di genere digitale</a:t>
            </a:r>
          </a:p>
          <a:p>
            <a:pPr marL="0" indent="0">
              <a:buNone/>
            </a:pPr>
            <a:r>
              <a:rPr lang="it-IT" sz="2400" dirty="0">
                <a:latin typeface="Franklin Gothic Medium"/>
              </a:rPr>
              <a:t>Proviamo a cambiare narrazione e a trovare le parole più adatte a un dialogo interno più nutriente…che guidi alla resilienza, se non ad un’esperienza di anti-fragilità.</a:t>
            </a:r>
            <a:endParaRPr lang="it-IT" sz="2400" dirty="0">
              <a:latin typeface="Franklin Gothic Medium" panose="020B0603020102020204" pitchFamily="34" charset="0"/>
            </a:endParaRPr>
          </a:p>
        </p:txBody>
      </p:sp>
    </p:spTree>
    <p:extLst>
      <p:ext uri="{BB962C8B-B14F-4D97-AF65-F5344CB8AC3E}">
        <p14:creationId xmlns:p14="http://schemas.microsoft.com/office/powerpoint/2010/main" val="137418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92C1C-E5A7-CAEB-554E-ADC5F4850B9D}"/>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ED868B1-D1D3-7442-C143-4B58B8226A7A}"/>
              </a:ext>
            </a:extLst>
          </p:cNvPr>
          <p:cNvSpPr>
            <a:spLocks noGrp="1"/>
          </p:cNvSpPr>
          <p:nvPr>
            <p:ph idx="1"/>
          </p:nvPr>
        </p:nvSpPr>
        <p:spPr>
          <a:xfrm>
            <a:off x="838200" y="1754659"/>
            <a:ext cx="10515600" cy="3849129"/>
          </a:xfrm>
        </p:spPr>
        <p:txBody>
          <a:bodyPr>
            <a:normAutofit fontScale="92500" lnSpcReduction="10000"/>
          </a:bodyPr>
          <a:lstStyle/>
          <a:p>
            <a:pPr marL="0" indent="0">
              <a:buNone/>
            </a:pPr>
            <a:r>
              <a:rPr lang="it-IT" sz="3000" b="1" dirty="0">
                <a:latin typeface="Franklin Gothic Medium" panose="020B0603020102020204" pitchFamily="34" charset="0"/>
              </a:rPr>
              <a:t>Cosa intendiamo per</a:t>
            </a:r>
            <a:r>
              <a:rPr lang="it-IT" sz="3000" b="1" u="sng" dirty="0">
                <a:solidFill>
                  <a:schemeClr val="bg2"/>
                </a:solidFill>
                <a:latin typeface="Franklin Gothic Medium" panose="020B0603020102020204" pitchFamily="34" charset="0"/>
              </a:rPr>
              <a:t> debunking</a:t>
            </a:r>
            <a:r>
              <a:rPr lang="it-IT" sz="3000" b="1" dirty="0">
                <a:latin typeface="Franklin Gothic Medium" panose="020B0603020102020204" pitchFamily="34" charset="0"/>
              </a:rPr>
              <a:t>?</a:t>
            </a:r>
          </a:p>
          <a:p>
            <a:pPr marL="0" indent="0">
              <a:buNone/>
            </a:pPr>
            <a:endParaRPr lang="it-IT" sz="3000" b="1" dirty="0">
              <a:latin typeface="Franklin Gothic Medium" panose="020B0603020102020204" pitchFamily="34" charset="0"/>
            </a:endParaRPr>
          </a:p>
          <a:p>
            <a:pPr marL="0" indent="0">
              <a:buNone/>
            </a:pPr>
            <a:r>
              <a:rPr lang="it-IT" sz="3000" b="1" dirty="0">
                <a:latin typeface="Franklin Gothic Medium" panose="020B0603020102020204" pitchFamily="34" charset="0"/>
              </a:rPr>
              <a:t>È un processo di </a:t>
            </a:r>
            <a:r>
              <a:rPr lang="it-IT" sz="3000" b="1" u="sng" dirty="0">
                <a:solidFill>
                  <a:schemeClr val="bg2"/>
                </a:solidFill>
                <a:latin typeface="Franklin Gothic Medium" panose="020B0603020102020204" pitchFamily="34" charset="0"/>
              </a:rPr>
              <a:t>SMASCHERAMENTO</a:t>
            </a:r>
          </a:p>
          <a:p>
            <a:pPr marL="0" indent="0">
              <a:buNone/>
            </a:pPr>
            <a:endParaRPr lang="it-IT" sz="3500" b="1" dirty="0">
              <a:latin typeface="Franklin Gothic Medium" panose="020B0603020102020204" pitchFamily="34" charset="0"/>
            </a:endParaRPr>
          </a:p>
          <a:p>
            <a:r>
              <a:rPr lang="it-IT" sz="1900" dirty="0">
                <a:latin typeface="Franklin Gothic Medium" panose="020B0603020102020204" pitchFamily="34" charset="0"/>
              </a:rPr>
              <a:t>Perché certi miti sono così diffusi?</a:t>
            </a:r>
          </a:p>
          <a:p>
            <a:r>
              <a:rPr lang="it-IT" sz="1900" dirty="0">
                <a:latin typeface="Franklin Gothic Medium" panose="020B0603020102020204" pitchFamily="34" charset="0"/>
              </a:rPr>
              <a:t>Come possiamo intervenire quando li sentiamo?</a:t>
            </a:r>
          </a:p>
          <a:p>
            <a:r>
              <a:rPr lang="it-IT" sz="1900" dirty="0">
                <a:latin typeface="Franklin Gothic Medium" panose="020B0603020102020204" pitchFamily="34" charset="0"/>
              </a:rPr>
              <a:t>Cosa cambia quando smontiamo una narrazione tossica?</a:t>
            </a:r>
          </a:p>
          <a:p>
            <a:endParaRPr lang="it-IT" sz="1900" dirty="0">
              <a:latin typeface="Franklin Gothic Medium" panose="020B0603020102020204" pitchFamily="34" charset="0"/>
            </a:endParaRPr>
          </a:p>
          <a:p>
            <a:pPr marL="0" indent="0" algn="ctr">
              <a:buNone/>
            </a:pPr>
            <a:r>
              <a:rPr lang="it-IT" sz="1900" b="1" dirty="0">
                <a:solidFill>
                  <a:schemeClr val="bg2"/>
                </a:solidFill>
                <a:latin typeface="Franklin Gothic Medium" panose="020B0603020102020204" pitchFamily="34" charset="0"/>
              </a:rPr>
              <a:t>OBIETTIVO? Contrastare la normalizzazione della violenza</a:t>
            </a:r>
          </a:p>
          <a:p>
            <a:pPr marL="0" indent="0">
              <a:buNone/>
            </a:pPr>
            <a:endParaRPr lang="it-IT" sz="3300" dirty="0"/>
          </a:p>
        </p:txBody>
      </p:sp>
    </p:spTree>
    <p:extLst>
      <p:ext uri="{BB962C8B-B14F-4D97-AF65-F5344CB8AC3E}">
        <p14:creationId xmlns:p14="http://schemas.microsoft.com/office/powerpoint/2010/main" val="1962068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80EA5-66E9-52C5-B923-A5C28F98BD4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4F0ADE8-26A9-E726-3D6B-368D76B0BAD2}"/>
              </a:ext>
            </a:extLst>
          </p:cNvPr>
          <p:cNvSpPr>
            <a:spLocks noGrp="1"/>
          </p:cNvSpPr>
          <p:nvPr>
            <p:ph type="title"/>
          </p:nvPr>
        </p:nvSpPr>
        <p:spPr>
          <a:xfrm>
            <a:off x="838200" y="2197593"/>
            <a:ext cx="8594235" cy="604508"/>
          </a:xfrm>
        </p:spPr>
        <p:txBody>
          <a:bodyPr>
            <a:noAutofit/>
          </a:bodyPr>
          <a:lstStyle/>
          <a:p>
            <a:r>
              <a:rPr lang="it-IT" sz="3200" b="1" dirty="0">
                <a:latin typeface="Franklin Gothic Medium"/>
              </a:rPr>
              <a:t>Self talk negativo vs Self Talk positivo</a:t>
            </a:r>
            <a:r>
              <a:rPr lang="it-IT" sz="3200" b="1" dirty="0"/>
              <a:t/>
            </a:r>
            <a:br>
              <a:rPr lang="it-IT" sz="3200" b="1" dirty="0"/>
            </a:br>
            <a:r>
              <a:rPr lang="it-IT" sz="3200" b="1" dirty="0">
                <a:latin typeface="Franklin Gothic Medium"/>
              </a:rPr>
              <a:t>Trasformiamo come nell’esempio</a:t>
            </a:r>
          </a:p>
        </p:txBody>
      </p:sp>
      <p:pic>
        <p:nvPicPr>
          <p:cNvPr id="5" name="Segnaposto immagine 4">
            <a:extLst>
              <a:ext uri="{FF2B5EF4-FFF2-40B4-BE49-F238E27FC236}">
                <a16:creationId xmlns:a16="http://schemas.microsoft.com/office/drawing/2014/main" id="{029D8AE8-8E03-92F7-5074-D3FB4E542387}"/>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844" t="-25483" r="-1108" b="-8626"/>
          <a:stretch/>
        </p:blipFill>
        <p:spPr>
          <a:xfrm>
            <a:off x="9529229" y="-1822663"/>
            <a:ext cx="2662771" cy="6394834"/>
          </a:xfrm>
        </p:spPr>
      </p:pic>
      <p:sp>
        <p:nvSpPr>
          <p:cNvPr id="4" name="Segnaposto contenuto 3">
            <a:extLst>
              <a:ext uri="{FF2B5EF4-FFF2-40B4-BE49-F238E27FC236}">
                <a16:creationId xmlns:a16="http://schemas.microsoft.com/office/drawing/2014/main" id="{00B1CE5C-0BC6-5C55-4F7B-9695040508F4}"/>
              </a:ext>
            </a:extLst>
          </p:cNvPr>
          <p:cNvSpPr>
            <a:spLocks noGrp="1"/>
          </p:cNvSpPr>
          <p:nvPr>
            <p:ph sz="quarter" idx="11"/>
          </p:nvPr>
        </p:nvSpPr>
        <p:spPr>
          <a:xfrm>
            <a:off x="838200" y="3531974"/>
            <a:ext cx="8594725" cy="3749334"/>
          </a:xfrm>
        </p:spPr>
        <p:txBody>
          <a:bodyPr vert="horz" lIns="91440" tIns="45720" rIns="91440" bIns="45720" rtlCol="0" anchor="t">
            <a:normAutofit/>
          </a:bodyPr>
          <a:lstStyle/>
          <a:p>
            <a:pPr marL="0" indent="0">
              <a:buNone/>
            </a:pPr>
            <a:r>
              <a:rPr lang="it-IT" sz="2400" b="1" kern="100" dirty="0">
                <a:solidFill>
                  <a:schemeClr val="bg2"/>
                </a:solidFill>
                <a:effectLst/>
                <a:latin typeface="Franklin Gothic Medium"/>
                <a:ea typeface="Aptos" panose="020B0004020202020204" pitchFamily="34" charset="0"/>
                <a:cs typeface="Times New Roman"/>
              </a:rPr>
              <a:t>“È colpa mia”, “Non valgo niente” </a:t>
            </a:r>
          </a:p>
          <a:p>
            <a:pPr marL="0" indent="0">
              <a:buNone/>
            </a:pPr>
            <a:r>
              <a:rPr lang="it-IT" sz="2400" b="1" kern="100" dirty="0">
                <a:effectLst/>
                <a:latin typeface="Franklin Gothic Medium"/>
                <a:ea typeface="Aptos" panose="020B0004020202020204" pitchFamily="34" charset="0"/>
                <a:cs typeface="Times New Roman"/>
              </a:rPr>
              <a:t>vs Self Talk positivo </a:t>
            </a:r>
            <a:r>
              <a:rPr lang="it-IT" sz="2400" b="1" kern="100" dirty="0">
                <a:solidFill>
                  <a:schemeClr val="bg2"/>
                </a:solidFill>
                <a:effectLst/>
                <a:latin typeface="Franklin Gothic Medium"/>
                <a:ea typeface="Aptos" panose="020B0004020202020204" pitchFamily="34" charset="0"/>
                <a:cs typeface="Times New Roman"/>
              </a:rPr>
              <a:t>“Merito rispetto”, “Posso chiedere aiuto”</a:t>
            </a:r>
          </a:p>
          <a:p>
            <a:pPr marL="0" indent="0">
              <a:buNone/>
            </a:pP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16625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2AA4B-2376-AF78-C4CD-F4045C4C58F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D49B36D-EF0F-A43F-7F02-CA464AFAC2EB}"/>
              </a:ext>
            </a:extLst>
          </p:cNvPr>
          <p:cNvSpPr>
            <a:spLocks noGrp="1"/>
          </p:cNvSpPr>
          <p:nvPr>
            <p:ph type="title"/>
          </p:nvPr>
        </p:nvSpPr>
        <p:spPr>
          <a:xfrm>
            <a:off x="529282" y="1371429"/>
            <a:ext cx="8594235" cy="604508"/>
          </a:xfrm>
        </p:spPr>
        <p:txBody>
          <a:bodyPr>
            <a:normAutofit fontScale="90000"/>
          </a:bodyPr>
          <a:lstStyle/>
          <a:p>
            <a:r>
              <a:rPr lang="it-IT" b="1" dirty="0"/>
              <a:t/>
            </a:r>
            <a:br>
              <a:rPr lang="it-IT" b="1" dirty="0"/>
            </a:br>
            <a:r>
              <a:rPr lang="it-IT" sz="3200" b="1" dirty="0">
                <a:latin typeface="Franklin Gothic Medium"/>
              </a:rPr>
              <a:t>Trasformiamo come nell’esempio</a:t>
            </a:r>
          </a:p>
        </p:txBody>
      </p:sp>
      <p:sp>
        <p:nvSpPr>
          <p:cNvPr id="4" name="Segnaposto contenuto 3">
            <a:extLst>
              <a:ext uri="{FF2B5EF4-FFF2-40B4-BE49-F238E27FC236}">
                <a16:creationId xmlns:a16="http://schemas.microsoft.com/office/drawing/2014/main" id="{6B5CC2B7-D5C5-639B-2C1D-1FBEB459C6D4}"/>
              </a:ext>
            </a:extLst>
          </p:cNvPr>
          <p:cNvSpPr>
            <a:spLocks noGrp="1"/>
          </p:cNvSpPr>
          <p:nvPr>
            <p:ph sz="quarter" idx="11"/>
          </p:nvPr>
        </p:nvSpPr>
        <p:spPr>
          <a:xfrm>
            <a:off x="2279049" y="2465557"/>
            <a:ext cx="8300651" cy="3749334"/>
          </a:xfrm>
        </p:spPr>
        <p:txBody>
          <a:bodyPr vert="horz" lIns="91440" tIns="45720" rIns="91440" bIns="45720" rtlCol="0" anchor="t">
            <a:noAutofit/>
          </a:bodyPr>
          <a:lstStyle/>
          <a:p>
            <a:pPr marL="0" indent="0">
              <a:buNone/>
            </a:pPr>
            <a:r>
              <a:rPr lang="it-IT" sz="2400" dirty="0">
                <a:latin typeface="Franklin Gothic Medium"/>
              </a:rPr>
              <a:t>“Non avrei dovuto postare quella foto.”</a:t>
            </a:r>
          </a:p>
          <a:p>
            <a:pPr marL="0" indent="0">
              <a:buNone/>
            </a:pPr>
            <a:r>
              <a:rPr lang="it-IT" sz="2400" dirty="0">
                <a:latin typeface="Franklin Gothic Medium"/>
              </a:rPr>
              <a:t>“Non mi crederà nessuno.”</a:t>
            </a:r>
          </a:p>
          <a:p>
            <a:pPr marL="0" indent="0">
              <a:buNone/>
            </a:pPr>
            <a:r>
              <a:rPr lang="it-IT" sz="2400" dirty="0">
                <a:latin typeface="Franklin Gothic Medium"/>
              </a:rPr>
              <a:t>“Non merito rispetto.”</a:t>
            </a:r>
          </a:p>
          <a:p>
            <a:pPr marL="0" indent="0">
              <a:buNone/>
            </a:pPr>
            <a:r>
              <a:rPr lang="it-IT" sz="2400" dirty="0">
                <a:latin typeface="Franklin Gothic Medium"/>
              </a:rPr>
              <a:t>“Non riesco a uscire da questa relazione.”</a:t>
            </a:r>
          </a:p>
          <a:p>
            <a:pPr marL="0" indent="0">
              <a:buNone/>
            </a:pPr>
            <a:r>
              <a:rPr lang="it-IT" sz="2400" dirty="0">
                <a:latin typeface="Franklin Gothic Medium"/>
              </a:rPr>
              <a:t>“Non riesco a guardarmi allo specchio.”</a:t>
            </a:r>
          </a:p>
          <a:p>
            <a:pPr marL="0" indent="0">
              <a:buNone/>
            </a:pPr>
            <a:r>
              <a:rPr lang="it-IT" sz="2400" dirty="0">
                <a:latin typeface="Franklin Gothic Medium"/>
              </a:rPr>
              <a:t>“Mi ha fatto credere che nessuno mi vorrà mai.”</a:t>
            </a:r>
          </a:p>
          <a:p>
            <a:pPr marL="0" indent="0">
              <a:buNone/>
            </a:pPr>
            <a:r>
              <a:rPr lang="it-IT" sz="2400" dirty="0">
                <a:latin typeface="Franklin Gothic Medium"/>
              </a:rPr>
              <a:t>“Mi ha detto che nessuno mi ascolterà.”</a:t>
            </a:r>
          </a:p>
          <a:p>
            <a:pPr marL="0" indent="0">
              <a:buNone/>
            </a:pPr>
            <a:r>
              <a:rPr lang="it-IT" sz="2400" dirty="0">
                <a:latin typeface="Franklin Gothic Medium"/>
              </a:rPr>
              <a:t>“Mi ha fatto sentire come un oggetto.”</a:t>
            </a:r>
          </a:p>
          <a:p>
            <a:pPr marL="0" indent="0">
              <a:buNone/>
            </a:pPr>
            <a:r>
              <a:rPr lang="it-IT" sz="2400" dirty="0">
                <a:latin typeface="Franklin Gothic Medium"/>
              </a:rPr>
              <a:t>“Non riesco a immaginare un futuro senza paura.”</a:t>
            </a:r>
          </a:p>
          <a:p>
            <a:pPr marL="0" indent="0">
              <a:buNone/>
            </a:pP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Elemento grafico 5" descr="Megafono con riempimento a tinta unita">
            <a:extLst>
              <a:ext uri="{FF2B5EF4-FFF2-40B4-BE49-F238E27FC236}">
                <a16:creationId xmlns:a16="http://schemas.microsoft.com/office/drawing/2014/main" id="{6FC747D9-0768-47E1-C201-1BD45D09E08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29964" y="3241202"/>
            <a:ext cx="914400" cy="914400"/>
          </a:xfrm>
          <a:prstGeom prst="rect">
            <a:avLst/>
          </a:prstGeom>
        </p:spPr>
      </p:pic>
      <p:pic>
        <p:nvPicPr>
          <p:cNvPr id="3" name="Immagine 2"/>
          <p:cNvPicPr>
            <a:picLocks noChangeAspect="1"/>
          </p:cNvPicPr>
          <p:nvPr/>
        </p:nvPicPr>
        <p:blipFill>
          <a:blip r:embed="rId4"/>
          <a:stretch>
            <a:fillRect/>
          </a:stretch>
        </p:blipFill>
        <p:spPr>
          <a:xfrm>
            <a:off x="8600529" y="678135"/>
            <a:ext cx="2883658" cy="2883658"/>
          </a:xfrm>
          <a:prstGeom prst="rect">
            <a:avLst/>
          </a:prstGeom>
        </p:spPr>
      </p:pic>
      <p:sp>
        <p:nvSpPr>
          <p:cNvPr id="7" name="Rettangolo 6"/>
          <p:cNvSpPr/>
          <p:nvPr/>
        </p:nvSpPr>
        <p:spPr>
          <a:xfrm>
            <a:off x="5820076" y="526338"/>
            <a:ext cx="6096000" cy="707886"/>
          </a:xfrm>
          <a:prstGeom prst="rect">
            <a:avLst/>
          </a:prstGeom>
        </p:spPr>
        <p:txBody>
          <a:bodyPr>
            <a:spAutoFit/>
          </a:bodyPr>
          <a:lstStyle/>
          <a:p>
            <a:r>
              <a:rPr lang="it-IT" sz="2000" b="1" dirty="0" smtClean="0">
                <a:solidFill>
                  <a:schemeClr val="accent6"/>
                </a:solidFill>
                <a:latin typeface="Franklin Gothic Book" panose="020B0503020102020204" pitchFamily="34" charset="0"/>
                <a:hlinkClick r:id="rId5"/>
              </a:rPr>
              <a:t>www.menti.com</a:t>
            </a:r>
            <a:r>
              <a:rPr lang="it-IT" sz="2000" b="1" dirty="0" smtClean="0">
                <a:solidFill>
                  <a:schemeClr val="accent6"/>
                </a:solidFill>
                <a:latin typeface="Franklin Gothic Book" panose="020B0503020102020204" pitchFamily="34" charset="0"/>
              </a:rPr>
              <a:t>        </a:t>
            </a:r>
          </a:p>
          <a:p>
            <a:r>
              <a:rPr lang="it-IT" sz="2000" b="1" dirty="0" smtClean="0">
                <a:solidFill>
                  <a:schemeClr val="accent6"/>
                </a:solidFill>
                <a:latin typeface="Franklin Gothic Book" panose="020B0503020102020204" pitchFamily="34" charset="0"/>
              </a:rPr>
              <a:t>codice: 23033881</a:t>
            </a:r>
            <a:endParaRPr lang="it-IT" sz="2000" b="1" dirty="0">
              <a:solidFill>
                <a:schemeClr val="accent6"/>
              </a:solidFill>
              <a:latin typeface="Franklin Gothic Book" panose="020B0503020102020204" pitchFamily="34" charset="0"/>
            </a:endParaRPr>
          </a:p>
        </p:txBody>
      </p:sp>
    </p:spTree>
    <p:extLst>
      <p:ext uri="{BB962C8B-B14F-4D97-AF65-F5344CB8AC3E}">
        <p14:creationId xmlns:p14="http://schemas.microsoft.com/office/powerpoint/2010/main" val="800434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62983" y="540332"/>
            <a:ext cx="7096140" cy="537002"/>
          </a:xfrm>
        </p:spPr>
        <p:txBody>
          <a:bodyPr>
            <a:noAutofit/>
          </a:bodyPr>
          <a:lstStyle/>
          <a:p>
            <a:pPr algn="ctr"/>
            <a:r>
              <a:rPr lang="it-IT" sz="3200" b="1" dirty="0">
                <a:latin typeface="Franklin Gothic Medium"/>
              </a:rPr>
              <a:t>Avere fiducia in se stessi è protettivo</a:t>
            </a:r>
          </a:p>
        </p:txBody>
      </p:sp>
      <p:graphicFrame>
        <p:nvGraphicFramePr>
          <p:cNvPr id="3" name="Tabella 2">
            <a:extLst>
              <a:ext uri="{FF2B5EF4-FFF2-40B4-BE49-F238E27FC236}">
                <a16:creationId xmlns:a16="http://schemas.microsoft.com/office/drawing/2014/main" id="{07492DC5-F6B0-9B42-C0DD-8250F86E4CB7}"/>
              </a:ext>
            </a:extLst>
          </p:cNvPr>
          <p:cNvGraphicFramePr>
            <a:graphicFrameLocks noGrp="1"/>
          </p:cNvGraphicFramePr>
          <p:nvPr>
            <p:extLst>
              <p:ext uri="{D42A27DB-BD31-4B8C-83A1-F6EECF244321}">
                <p14:modId xmlns:p14="http://schemas.microsoft.com/office/powerpoint/2010/main" val="1134017526"/>
              </p:ext>
            </p:extLst>
          </p:nvPr>
        </p:nvGraphicFramePr>
        <p:xfrm>
          <a:off x="630194" y="1319052"/>
          <a:ext cx="10898660" cy="4863533"/>
        </p:xfrm>
        <a:graphic>
          <a:graphicData uri="http://schemas.openxmlformats.org/drawingml/2006/table">
            <a:tbl>
              <a:tblPr/>
              <a:tblGrid>
                <a:gridCol w="5449330">
                  <a:extLst>
                    <a:ext uri="{9D8B030D-6E8A-4147-A177-3AD203B41FA5}">
                      <a16:colId xmlns:a16="http://schemas.microsoft.com/office/drawing/2014/main" val="3736942315"/>
                    </a:ext>
                  </a:extLst>
                </a:gridCol>
                <a:gridCol w="5449330">
                  <a:extLst>
                    <a:ext uri="{9D8B030D-6E8A-4147-A177-3AD203B41FA5}">
                      <a16:colId xmlns:a16="http://schemas.microsoft.com/office/drawing/2014/main" val="357763232"/>
                    </a:ext>
                  </a:extLst>
                </a:gridCol>
              </a:tblGrid>
              <a:tr h="459124">
                <a:tc>
                  <a:txBody>
                    <a:bodyPr/>
                    <a:lstStyle/>
                    <a:p>
                      <a:r>
                        <a:rPr lang="it-IT" sz="1800" b="1" dirty="0">
                          <a:solidFill>
                            <a:schemeClr val="bg2"/>
                          </a:solidFill>
                          <a:latin typeface="Franklin Gothic Medium" panose="020B0603020102020204" pitchFamily="34" charset="0"/>
                        </a:rPr>
                        <a:t>Self-talk negativo</a:t>
                      </a:r>
                    </a:p>
                  </a:txBody>
                  <a:tcPr marL="44924" marR="44924" marT="22462" marB="22462" anchor="ctr">
                    <a:lnL>
                      <a:noFill/>
                    </a:lnL>
                    <a:lnR>
                      <a:noFill/>
                    </a:lnR>
                    <a:lnT>
                      <a:noFill/>
                    </a:lnT>
                    <a:lnB>
                      <a:noFill/>
                    </a:lnB>
                    <a:noFill/>
                  </a:tcPr>
                </a:tc>
                <a:tc>
                  <a:txBody>
                    <a:bodyPr/>
                    <a:lstStyle/>
                    <a:p>
                      <a:r>
                        <a:rPr lang="it-IT" sz="1800" b="1" dirty="0">
                          <a:solidFill>
                            <a:schemeClr val="bg2"/>
                          </a:solidFill>
                          <a:latin typeface="Franklin Gothic Medium" panose="020B0603020102020204" pitchFamily="34" charset="0"/>
                        </a:rPr>
                        <a:t>Self-talk positivo</a:t>
                      </a:r>
                    </a:p>
                  </a:txBody>
                  <a:tcPr marL="44924" marR="44924" marT="22462" marB="22462" anchor="ctr">
                    <a:lnL>
                      <a:noFill/>
                    </a:lnL>
                    <a:lnR>
                      <a:noFill/>
                    </a:lnR>
                    <a:lnT>
                      <a:noFill/>
                    </a:lnT>
                    <a:lnB>
                      <a:noFill/>
                    </a:lnB>
                    <a:noFill/>
                  </a:tcPr>
                </a:tc>
                <a:extLst>
                  <a:ext uri="{0D108BD9-81ED-4DB2-BD59-A6C34878D82A}">
                    <a16:rowId xmlns:a16="http://schemas.microsoft.com/office/drawing/2014/main" val="2966363609"/>
                  </a:ext>
                </a:extLst>
              </a:tr>
              <a:tr h="458481">
                <a:tc>
                  <a:txBody>
                    <a:bodyPr/>
                    <a:lstStyle/>
                    <a:p>
                      <a:r>
                        <a:rPr lang="it-IT" sz="1800" b="1">
                          <a:solidFill>
                            <a:schemeClr val="accent6"/>
                          </a:solidFill>
                          <a:latin typeface="Franklin Gothic Medium" panose="020B0603020102020204" pitchFamily="34" charset="0"/>
                        </a:rPr>
                        <a:t>È colpa mia se è successo.</a:t>
                      </a:r>
                    </a:p>
                  </a:txBody>
                  <a:tcPr marL="44924" marR="44924" marT="22462" marB="22462" anchor="ctr">
                    <a:lnL>
                      <a:noFill/>
                    </a:lnL>
                    <a:lnR>
                      <a:noFill/>
                    </a:lnR>
                    <a:lnT>
                      <a:noFill/>
                    </a:lnT>
                    <a:lnB>
                      <a:noFill/>
                    </a:lnB>
                    <a:noFill/>
                  </a:tcPr>
                </a:tc>
                <a:tc>
                  <a:txBody>
                    <a:bodyPr/>
                    <a:lstStyle/>
                    <a:p>
                      <a:r>
                        <a:rPr lang="it-IT" sz="1800" b="1" dirty="0">
                          <a:solidFill>
                            <a:schemeClr val="accent6"/>
                          </a:solidFill>
                          <a:latin typeface="Franklin Gothic Medium" panose="020B0603020102020204" pitchFamily="34" charset="0"/>
                        </a:rPr>
                        <a:t>Non è mai colpa mia se qualcuno sceglie di ferirmi.</a:t>
                      </a:r>
                    </a:p>
                  </a:txBody>
                  <a:tcPr marL="44924" marR="44924" marT="22462" marB="22462" anchor="ctr">
                    <a:lnL>
                      <a:noFill/>
                    </a:lnL>
                    <a:lnR>
                      <a:noFill/>
                    </a:lnR>
                    <a:lnT>
                      <a:noFill/>
                    </a:lnT>
                    <a:lnB>
                      <a:noFill/>
                    </a:lnB>
                    <a:noFill/>
                  </a:tcPr>
                </a:tc>
                <a:extLst>
                  <a:ext uri="{0D108BD9-81ED-4DB2-BD59-A6C34878D82A}">
                    <a16:rowId xmlns:a16="http://schemas.microsoft.com/office/drawing/2014/main" val="2554691530"/>
                  </a:ext>
                </a:extLst>
              </a:tr>
              <a:tr h="458481">
                <a:tc>
                  <a:txBody>
                    <a:bodyPr/>
                    <a:lstStyle/>
                    <a:p>
                      <a:r>
                        <a:rPr lang="it-IT" sz="1800" b="1">
                          <a:solidFill>
                            <a:schemeClr val="accent6"/>
                          </a:solidFill>
                          <a:latin typeface="Franklin Gothic Medium" panose="020B0603020102020204" pitchFamily="34" charset="0"/>
                        </a:rPr>
                        <a:t>Non avrei dovuto postare quella foto.</a:t>
                      </a:r>
                    </a:p>
                  </a:txBody>
                  <a:tcPr marL="44924" marR="44924" marT="22462" marB="22462" anchor="ctr">
                    <a:lnL>
                      <a:noFill/>
                    </a:lnL>
                    <a:lnR>
                      <a:noFill/>
                    </a:lnR>
                    <a:lnT>
                      <a:noFill/>
                    </a:lnT>
                    <a:lnB>
                      <a:noFill/>
                    </a:lnB>
                    <a:noFill/>
                  </a:tcPr>
                </a:tc>
                <a:tc>
                  <a:txBody>
                    <a:bodyPr/>
                    <a:lstStyle/>
                    <a:p>
                      <a:r>
                        <a:rPr lang="it-IT" sz="1800" b="1">
                          <a:solidFill>
                            <a:schemeClr val="accent6"/>
                          </a:solidFill>
                          <a:latin typeface="Franklin Gothic Medium" panose="020B0603020102020204" pitchFamily="34" charset="0"/>
                        </a:rPr>
                        <a:t>Ho il diritto di esprimermi online senza subire violenza.</a:t>
                      </a:r>
                    </a:p>
                  </a:txBody>
                  <a:tcPr marL="44924" marR="44924" marT="22462" marB="22462" anchor="ctr">
                    <a:lnL>
                      <a:noFill/>
                    </a:lnL>
                    <a:lnR>
                      <a:noFill/>
                    </a:lnR>
                    <a:lnT>
                      <a:noFill/>
                    </a:lnT>
                    <a:lnB>
                      <a:noFill/>
                    </a:lnB>
                    <a:noFill/>
                  </a:tcPr>
                </a:tc>
                <a:extLst>
                  <a:ext uri="{0D108BD9-81ED-4DB2-BD59-A6C34878D82A}">
                    <a16:rowId xmlns:a16="http://schemas.microsoft.com/office/drawing/2014/main" val="1414746636"/>
                  </a:ext>
                </a:extLst>
              </a:tr>
              <a:tr h="458481">
                <a:tc>
                  <a:txBody>
                    <a:bodyPr/>
                    <a:lstStyle/>
                    <a:p>
                      <a:r>
                        <a:rPr lang="it-IT" sz="1800" b="1">
                          <a:solidFill>
                            <a:schemeClr val="accent6"/>
                          </a:solidFill>
                          <a:latin typeface="Franklin Gothic Medium" panose="020B0603020102020204" pitchFamily="34" charset="0"/>
                        </a:rPr>
                        <a:t>Me lo merito.</a:t>
                      </a:r>
                    </a:p>
                  </a:txBody>
                  <a:tcPr marL="44924" marR="44924" marT="22462" marB="22462" anchor="ctr">
                    <a:lnL>
                      <a:noFill/>
                    </a:lnL>
                    <a:lnR>
                      <a:noFill/>
                    </a:lnR>
                    <a:lnT>
                      <a:noFill/>
                    </a:lnT>
                    <a:lnB>
                      <a:noFill/>
                    </a:lnB>
                    <a:noFill/>
                  </a:tcPr>
                </a:tc>
                <a:tc>
                  <a:txBody>
                    <a:bodyPr/>
                    <a:lstStyle/>
                    <a:p>
                      <a:r>
                        <a:rPr lang="it-IT" sz="1800" b="1" dirty="0">
                          <a:solidFill>
                            <a:schemeClr val="accent6"/>
                          </a:solidFill>
                          <a:latin typeface="Franklin Gothic Medium" panose="020B0603020102020204" pitchFamily="34" charset="0"/>
                        </a:rPr>
                        <a:t>Nessuno merita di essere umiliato o aggredito.</a:t>
                      </a:r>
                    </a:p>
                  </a:txBody>
                  <a:tcPr marL="44924" marR="44924" marT="22462" marB="22462" anchor="ctr">
                    <a:lnL>
                      <a:noFill/>
                    </a:lnL>
                    <a:lnR>
                      <a:noFill/>
                    </a:lnR>
                    <a:lnT>
                      <a:noFill/>
                    </a:lnT>
                    <a:lnB>
                      <a:noFill/>
                    </a:lnB>
                    <a:noFill/>
                  </a:tcPr>
                </a:tc>
                <a:extLst>
                  <a:ext uri="{0D108BD9-81ED-4DB2-BD59-A6C34878D82A}">
                    <a16:rowId xmlns:a16="http://schemas.microsoft.com/office/drawing/2014/main" val="2067033309"/>
                  </a:ext>
                </a:extLst>
              </a:tr>
              <a:tr h="458481">
                <a:tc>
                  <a:txBody>
                    <a:bodyPr/>
                    <a:lstStyle/>
                    <a:p>
                      <a:r>
                        <a:rPr lang="it-IT" sz="1800" b="1">
                          <a:solidFill>
                            <a:schemeClr val="accent6"/>
                          </a:solidFill>
                          <a:latin typeface="Franklin Gothic Medium" panose="020B0603020102020204" pitchFamily="34" charset="0"/>
                        </a:rPr>
                        <a:t>Non mi crederà nessuno.</a:t>
                      </a:r>
                    </a:p>
                  </a:txBody>
                  <a:tcPr marL="44924" marR="44924" marT="22462" marB="22462" anchor="ctr">
                    <a:lnL>
                      <a:noFill/>
                    </a:lnL>
                    <a:lnR>
                      <a:noFill/>
                    </a:lnR>
                    <a:lnT>
                      <a:noFill/>
                    </a:lnT>
                    <a:lnB>
                      <a:noFill/>
                    </a:lnB>
                    <a:noFill/>
                  </a:tcPr>
                </a:tc>
                <a:tc>
                  <a:txBody>
                    <a:bodyPr/>
                    <a:lstStyle/>
                    <a:p>
                      <a:r>
                        <a:rPr lang="it-IT" sz="1800" b="1" dirty="0">
                          <a:solidFill>
                            <a:schemeClr val="accent6"/>
                          </a:solidFill>
                          <a:latin typeface="Franklin Gothic Medium" panose="020B0603020102020204" pitchFamily="34" charset="0"/>
                        </a:rPr>
                        <a:t>Il mio vissuto è valido. Ci sono persone pronte ad ascoltarmi.</a:t>
                      </a:r>
                    </a:p>
                  </a:txBody>
                  <a:tcPr marL="44924" marR="44924" marT="22462" marB="22462" anchor="ctr">
                    <a:lnL>
                      <a:noFill/>
                    </a:lnL>
                    <a:lnR>
                      <a:noFill/>
                    </a:lnR>
                    <a:lnT>
                      <a:noFill/>
                    </a:lnT>
                    <a:lnB>
                      <a:noFill/>
                    </a:lnB>
                    <a:noFill/>
                  </a:tcPr>
                </a:tc>
                <a:extLst>
                  <a:ext uri="{0D108BD9-81ED-4DB2-BD59-A6C34878D82A}">
                    <a16:rowId xmlns:a16="http://schemas.microsoft.com/office/drawing/2014/main" val="2237006118"/>
                  </a:ext>
                </a:extLst>
              </a:tr>
              <a:tr h="458481">
                <a:tc>
                  <a:txBody>
                    <a:bodyPr/>
                    <a:lstStyle/>
                    <a:p>
                      <a:r>
                        <a:rPr lang="it-IT" sz="1800" b="1">
                          <a:solidFill>
                            <a:schemeClr val="accent6"/>
                          </a:solidFill>
                          <a:latin typeface="Franklin Gothic Medium" panose="020B0603020102020204" pitchFamily="34" charset="0"/>
                        </a:rPr>
                        <a:t>Se parlo, peggiorerà tutto.</a:t>
                      </a:r>
                    </a:p>
                  </a:txBody>
                  <a:tcPr marL="44924" marR="44924" marT="22462" marB="22462" anchor="ctr">
                    <a:lnL>
                      <a:noFill/>
                    </a:lnL>
                    <a:lnR>
                      <a:noFill/>
                    </a:lnR>
                    <a:lnT>
                      <a:noFill/>
                    </a:lnT>
                    <a:lnB>
                      <a:noFill/>
                    </a:lnB>
                    <a:noFill/>
                  </a:tcPr>
                </a:tc>
                <a:tc>
                  <a:txBody>
                    <a:bodyPr/>
                    <a:lstStyle/>
                    <a:p>
                      <a:r>
                        <a:rPr lang="it-IT" sz="1800" b="1" dirty="0">
                          <a:solidFill>
                            <a:schemeClr val="accent6"/>
                          </a:solidFill>
                          <a:latin typeface="Franklin Gothic Medium" panose="020B0603020102020204" pitchFamily="34" charset="0"/>
                        </a:rPr>
                        <a:t>Parlare è il primo passo per proteggermi e trovare supporto.</a:t>
                      </a:r>
                    </a:p>
                  </a:txBody>
                  <a:tcPr marL="44924" marR="44924" marT="22462" marB="22462" anchor="ctr">
                    <a:lnL>
                      <a:noFill/>
                    </a:lnL>
                    <a:lnR>
                      <a:noFill/>
                    </a:lnR>
                    <a:lnT>
                      <a:noFill/>
                    </a:lnT>
                    <a:lnB>
                      <a:noFill/>
                    </a:lnB>
                    <a:noFill/>
                  </a:tcPr>
                </a:tc>
                <a:extLst>
                  <a:ext uri="{0D108BD9-81ED-4DB2-BD59-A6C34878D82A}">
                    <a16:rowId xmlns:a16="http://schemas.microsoft.com/office/drawing/2014/main" val="1604985872"/>
                  </a:ext>
                </a:extLst>
              </a:tr>
              <a:tr h="458481">
                <a:tc>
                  <a:txBody>
                    <a:bodyPr/>
                    <a:lstStyle/>
                    <a:p>
                      <a:r>
                        <a:rPr lang="it-IT" sz="1800" b="1">
                          <a:solidFill>
                            <a:schemeClr val="accent6"/>
                          </a:solidFill>
                          <a:latin typeface="Franklin Gothic Medium" panose="020B0603020102020204" pitchFamily="34" charset="0"/>
                        </a:rPr>
                        <a:t>Meglio stare zitta.</a:t>
                      </a:r>
                    </a:p>
                  </a:txBody>
                  <a:tcPr marL="44924" marR="44924" marT="22462" marB="22462" anchor="ctr">
                    <a:lnL>
                      <a:noFill/>
                    </a:lnL>
                    <a:lnR>
                      <a:noFill/>
                    </a:lnR>
                    <a:lnT>
                      <a:noFill/>
                    </a:lnT>
                    <a:lnB>
                      <a:noFill/>
                    </a:lnB>
                    <a:noFill/>
                  </a:tcPr>
                </a:tc>
                <a:tc>
                  <a:txBody>
                    <a:bodyPr/>
                    <a:lstStyle/>
                    <a:p>
                      <a:r>
                        <a:rPr lang="it-IT" sz="1800" b="1" dirty="0">
                          <a:solidFill>
                            <a:schemeClr val="accent6"/>
                          </a:solidFill>
                          <a:latin typeface="Franklin Gothic Medium" panose="020B0603020102020204" pitchFamily="34" charset="0"/>
                        </a:rPr>
                        <a:t>La mia voce conta. Posso usarla per difendermi.</a:t>
                      </a:r>
                    </a:p>
                  </a:txBody>
                  <a:tcPr marL="44924" marR="44924" marT="22462" marB="22462" anchor="ctr">
                    <a:lnL>
                      <a:noFill/>
                    </a:lnL>
                    <a:lnR>
                      <a:noFill/>
                    </a:lnR>
                    <a:lnT>
                      <a:noFill/>
                    </a:lnT>
                    <a:lnB>
                      <a:noFill/>
                    </a:lnB>
                    <a:noFill/>
                  </a:tcPr>
                </a:tc>
                <a:extLst>
                  <a:ext uri="{0D108BD9-81ED-4DB2-BD59-A6C34878D82A}">
                    <a16:rowId xmlns:a16="http://schemas.microsoft.com/office/drawing/2014/main" val="2247884849"/>
                  </a:ext>
                </a:extLst>
              </a:tr>
              <a:tr h="458481">
                <a:tc>
                  <a:txBody>
                    <a:bodyPr/>
                    <a:lstStyle/>
                    <a:p>
                      <a:r>
                        <a:rPr lang="it-IT" sz="1800" b="1">
                          <a:solidFill>
                            <a:schemeClr val="accent6"/>
                          </a:solidFill>
                          <a:latin typeface="Franklin Gothic Medium" panose="020B0603020102020204" pitchFamily="34" charset="0"/>
                        </a:rPr>
                        <a:t>Non sono abbastanza forte.</a:t>
                      </a:r>
                    </a:p>
                  </a:txBody>
                  <a:tcPr marL="44924" marR="44924" marT="22462" marB="22462" anchor="ctr">
                    <a:lnL>
                      <a:noFill/>
                    </a:lnL>
                    <a:lnR>
                      <a:noFill/>
                    </a:lnR>
                    <a:lnT>
                      <a:noFill/>
                    </a:lnT>
                    <a:lnB>
                      <a:noFill/>
                    </a:lnB>
                    <a:noFill/>
                  </a:tcPr>
                </a:tc>
                <a:tc>
                  <a:txBody>
                    <a:bodyPr/>
                    <a:lstStyle/>
                    <a:p>
                      <a:r>
                        <a:rPr lang="it-IT" sz="1800" b="1" dirty="0">
                          <a:solidFill>
                            <a:schemeClr val="accent6"/>
                          </a:solidFill>
                          <a:latin typeface="Franklin Gothic Medium" panose="020B0603020102020204" pitchFamily="34" charset="0"/>
                        </a:rPr>
                        <a:t>Sto affrontando qualcosa di difficile, e questo dimostra la mia forza.</a:t>
                      </a:r>
                    </a:p>
                  </a:txBody>
                  <a:tcPr marL="44924" marR="44924" marT="22462" marB="22462" anchor="ctr">
                    <a:lnL>
                      <a:noFill/>
                    </a:lnL>
                    <a:lnR>
                      <a:noFill/>
                    </a:lnR>
                    <a:lnT>
                      <a:noFill/>
                    </a:lnT>
                    <a:lnB>
                      <a:noFill/>
                    </a:lnB>
                    <a:noFill/>
                  </a:tcPr>
                </a:tc>
                <a:extLst>
                  <a:ext uri="{0D108BD9-81ED-4DB2-BD59-A6C34878D82A}">
                    <a16:rowId xmlns:a16="http://schemas.microsoft.com/office/drawing/2014/main" val="448524062"/>
                  </a:ext>
                </a:extLst>
              </a:tr>
              <a:tr h="458481">
                <a:tc>
                  <a:txBody>
                    <a:bodyPr/>
                    <a:lstStyle/>
                    <a:p>
                      <a:r>
                        <a:rPr lang="it-IT" sz="1800" b="1" dirty="0">
                          <a:solidFill>
                            <a:schemeClr val="accent6"/>
                          </a:solidFill>
                          <a:latin typeface="Franklin Gothic Medium" panose="020B0603020102020204" pitchFamily="34" charset="0"/>
                        </a:rPr>
                        <a:t>Tanto nessuno mi aiuterà.</a:t>
                      </a:r>
                    </a:p>
                  </a:txBody>
                  <a:tcPr marL="44924" marR="44924" marT="22462" marB="22462" anchor="ctr">
                    <a:lnL>
                      <a:noFill/>
                    </a:lnL>
                    <a:lnR>
                      <a:noFill/>
                    </a:lnR>
                    <a:lnT>
                      <a:noFill/>
                    </a:lnT>
                    <a:lnB>
                      <a:noFill/>
                    </a:lnB>
                    <a:noFill/>
                  </a:tcPr>
                </a:tc>
                <a:tc>
                  <a:txBody>
                    <a:bodyPr/>
                    <a:lstStyle/>
                    <a:p>
                      <a:r>
                        <a:rPr lang="it-IT" sz="1800" b="1" dirty="0">
                          <a:solidFill>
                            <a:schemeClr val="accent6"/>
                          </a:solidFill>
                          <a:latin typeface="Franklin Gothic Medium" panose="020B0603020102020204" pitchFamily="34" charset="0"/>
                        </a:rPr>
                        <a:t>Posso cercare aiuto. Merito di essere sostenuta.</a:t>
                      </a:r>
                    </a:p>
                  </a:txBody>
                  <a:tcPr marL="44924" marR="44924" marT="22462" marB="22462" anchor="ctr">
                    <a:lnL>
                      <a:noFill/>
                    </a:lnL>
                    <a:lnR>
                      <a:noFill/>
                    </a:lnR>
                    <a:lnT>
                      <a:noFill/>
                    </a:lnT>
                    <a:lnB>
                      <a:noFill/>
                    </a:lnB>
                    <a:noFill/>
                  </a:tcPr>
                </a:tc>
                <a:extLst>
                  <a:ext uri="{0D108BD9-81ED-4DB2-BD59-A6C34878D82A}">
                    <a16:rowId xmlns:a16="http://schemas.microsoft.com/office/drawing/2014/main" val="3732340459"/>
                  </a:ext>
                </a:extLst>
              </a:tr>
              <a:tr h="331312">
                <a:tc>
                  <a:txBody>
                    <a:bodyPr/>
                    <a:lstStyle/>
                    <a:p>
                      <a:endParaRPr lang="it-IT" sz="900" dirty="0"/>
                    </a:p>
                  </a:txBody>
                  <a:tcPr marL="44924" marR="44924" marT="22462" marB="22462" anchor="ctr">
                    <a:lnL>
                      <a:noFill/>
                    </a:lnL>
                    <a:lnR>
                      <a:noFill/>
                    </a:lnR>
                    <a:lnT>
                      <a:noFill/>
                    </a:lnT>
                    <a:lnB>
                      <a:noFill/>
                    </a:lnB>
                    <a:noFill/>
                  </a:tcPr>
                </a:tc>
                <a:tc>
                  <a:txBody>
                    <a:bodyPr/>
                    <a:lstStyle/>
                    <a:p>
                      <a:endParaRPr lang="it-IT" sz="900" dirty="0"/>
                    </a:p>
                  </a:txBody>
                  <a:tcPr marL="44924" marR="44924" marT="22462" marB="22462" anchor="ctr">
                    <a:lnL>
                      <a:noFill/>
                    </a:lnL>
                    <a:lnR>
                      <a:noFill/>
                    </a:lnR>
                    <a:lnT>
                      <a:noFill/>
                    </a:lnT>
                    <a:lnB>
                      <a:noFill/>
                    </a:lnB>
                    <a:noFill/>
                  </a:tcPr>
                </a:tc>
                <a:extLst>
                  <a:ext uri="{0D108BD9-81ED-4DB2-BD59-A6C34878D82A}">
                    <a16:rowId xmlns:a16="http://schemas.microsoft.com/office/drawing/2014/main" val="399932327"/>
                  </a:ext>
                </a:extLst>
              </a:tr>
            </a:tbl>
          </a:graphicData>
        </a:graphic>
      </p:graphicFrame>
    </p:spTree>
    <p:extLst>
      <p:ext uri="{BB962C8B-B14F-4D97-AF65-F5344CB8AC3E}">
        <p14:creationId xmlns:p14="http://schemas.microsoft.com/office/powerpoint/2010/main" val="1756915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BE29E-783B-9193-97FC-C9E490DE79B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D6AC32A-AD14-69D2-D19C-50B1ED51CF81}"/>
              </a:ext>
            </a:extLst>
          </p:cNvPr>
          <p:cNvSpPr>
            <a:spLocks noGrp="1"/>
          </p:cNvSpPr>
          <p:nvPr>
            <p:ph type="title"/>
          </p:nvPr>
        </p:nvSpPr>
        <p:spPr>
          <a:xfrm>
            <a:off x="115614" y="2891998"/>
            <a:ext cx="2701727" cy="537002"/>
          </a:xfrm>
        </p:spPr>
        <p:txBody>
          <a:bodyPr>
            <a:noAutofit/>
          </a:bodyPr>
          <a:lstStyle/>
          <a:p>
            <a:r>
              <a:rPr lang="it-IT" sz="2800" b="1" dirty="0"/>
              <a:t>Avere fiducia in se stessi è protettivo</a:t>
            </a:r>
          </a:p>
        </p:txBody>
      </p:sp>
      <p:pic>
        <p:nvPicPr>
          <p:cNvPr id="6" name="Immagine 5" descr="Immagine che contiene testo, menu&#10;&#10;Descrizione generata automaticamente">
            <a:extLst>
              <a:ext uri="{FF2B5EF4-FFF2-40B4-BE49-F238E27FC236}">
                <a16:creationId xmlns:a16="http://schemas.microsoft.com/office/drawing/2014/main" id="{13773A8D-4E9E-8D90-D353-1FBE1B9FD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918" y="-741899"/>
            <a:ext cx="4582510" cy="8381771"/>
          </a:xfrm>
          <a:prstGeom prst="rect">
            <a:avLst/>
          </a:prstGeom>
        </p:spPr>
      </p:pic>
      <p:pic>
        <p:nvPicPr>
          <p:cNvPr id="8" name="Elemento grafico 7" descr="Telefono viva voce contorno">
            <a:extLst>
              <a:ext uri="{FF2B5EF4-FFF2-40B4-BE49-F238E27FC236}">
                <a16:creationId xmlns:a16="http://schemas.microsoft.com/office/drawing/2014/main" id="{F6BD4FF9-6D6A-F263-781C-A29C1508E7E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228082" y="2573294"/>
            <a:ext cx="1711411" cy="1711411"/>
          </a:xfrm>
          <a:prstGeom prst="rect">
            <a:avLst/>
          </a:prstGeom>
        </p:spPr>
      </p:pic>
    </p:spTree>
    <p:extLst>
      <p:ext uri="{BB962C8B-B14F-4D97-AF65-F5344CB8AC3E}">
        <p14:creationId xmlns:p14="http://schemas.microsoft.com/office/powerpoint/2010/main" val="1427991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0ECF1-AE99-1B90-D54E-66BEB3759F5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DD4C493-70E3-E6D7-07CC-B59C87ECB20D}"/>
              </a:ext>
            </a:extLst>
          </p:cNvPr>
          <p:cNvSpPr>
            <a:spLocks noGrp="1"/>
          </p:cNvSpPr>
          <p:nvPr>
            <p:ph type="title"/>
          </p:nvPr>
        </p:nvSpPr>
        <p:spPr>
          <a:xfrm>
            <a:off x="115614" y="2891998"/>
            <a:ext cx="2639943" cy="537002"/>
          </a:xfrm>
        </p:spPr>
        <p:txBody>
          <a:bodyPr>
            <a:noAutofit/>
          </a:bodyPr>
          <a:lstStyle/>
          <a:p>
            <a:r>
              <a:rPr lang="it-IT" sz="2800" b="1" dirty="0"/>
              <a:t>Avere fiducia in se stessi è protettivo</a:t>
            </a:r>
          </a:p>
        </p:txBody>
      </p:sp>
      <p:pic>
        <p:nvPicPr>
          <p:cNvPr id="4" name="Immagine 3" descr="Immagine che contiene testo, menu&#10;&#10;Descrizione generata automaticamente">
            <a:extLst>
              <a:ext uri="{FF2B5EF4-FFF2-40B4-BE49-F238E27FC236}">
                <a16:creationId xmlns:a16="http://schemas.microsoft.com/office/drawing/2014/main" id="{108E065E-3F40-DE24-9416-6C6200F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889" y="-736598"/>
            <a:ext cx="4892729" cy="8698185"/>
          </a:xfrm>
          <a:prstGeom prst="rect">
            <a:avLst/>
          </a:prstGeom>
        </p:spPr>
      </p:pic>
      <p:pic>
        <p:nvPicPr>
          <p:cNvPr id="8" name="Elemento grafico 7" descr="Vibrazione telefono contorno">
            <a:extLst>
              <a:ext uri="{FF2B5EF4-FFF2-40B4-BE49-F238E27FC236}">
                <a16:creationId xmlns:a16="http://schemas.microsoft.com/office/drawing/2014/main" id="{B175E8F7-6E55-FBC6-BA2B-74B17A8CE86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654746" y="2771002"/>
            <a:ext cx="1315995" cy="1315995"/>
          </a:xfrm>
          <a:prstGeom prst="rect">
            <a:avLst/>
          </a:prstGeom>
        </p:spPr>
      </p:pic>
    </p:spTree>
    <p:extLst>
      <p:ext uri="{BB962C8B-B14F-4D97-AF65-F5344CB8AC3E}">
        <p14:creationId xmlns:p14="http://schemas.microsoft.com/office/powerpoint/2010/main" val="4124802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1B04E-6719-16A9-1017-06317E509AF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CC7C743-35DA-A058-74AE-E16C9AC78E96}"/>
              </a:ext>
            </a:extLst>
          </p:cNvPr>
          <p:cNvSpPr>
            <a:spLocks noGrp="1"/>
          </p:cNvSpPr>
          <p:nvPr>
            <p:ph type="title"/>
          </p:nvPr>
        </p:nvSpPr>
        <p:spPr>
          <a:xfrm>
            <a:off x="1830414" y="1689031"/>
            <a:ext cx="6756837" cy="479852"/>
          </a:xfrm>
        </p:spPr>
        <p:txBody>
          <a:bodyPr>
            <a:noAutofit/>
          </a:bodyPr>
          <a:lstStyle/>
          <a:p>
            <a:r>
              <a:rPr lang="it-IT" sz="3200" b="1" dirty="0">
                <a:latin typeface="Franklin Gothic Medium"/>
              </a:rPr>
              <a:t>Avere fiducia in se stessi è protettivo</a:t>
            </a:r>
          </a:p>
        </p:txBody>
      </p:sp>
      <p:sp>
        <p:nvSpPr>
          <p:cNvPr id="4" name="CasellaDiTesto 3">
            <a:extLst>
              <a:ext uri="{FF2B5EF4-FFF2-40B4-BE49-F238E27FC236}">
                <a16:creationId xmlns:a16="http://schemas.microsoft.com/office/drawing/2014/main" id="{F58DCEF9-2E92-2A0E-30D5-75F3175B2C81}"/>
              </a:ext>
            </a:extLst>
          </p:cNvPr>
          <p:cNvSpPr txBox="1"/>
          <p:nvPr/>
        </p:nvSpPr>
        <p:spPr>
          <a:xfrm>
            <a:off x="1807779" y="2596055"/>
            <a:ext cx="5749159" cy="2308324"/>
          </a:xfrm>
          <a:prstGeom prst="rect">
            <a:avLst/>
          </a:prstGeom>
          <a:noFill/>
        </p:spPr>
        <p:txBody>
          <a:bodyPr wrap="square" lIns="91440" tIns="45720" rIns="91440" bIns="45720" rtlCol="0" anchor="t">
            <a:spAutoFit/>
          </a:bodyPr>
          <a:lstStyle/>
          <a:p>
            <a:r>
              <a:rPr lang="it-IT" sz="2400" b="1" dirty="0">
                <a:solidFill>
                  <a:schemeClr val="bg2"/>
                </a:solidFill>
                <a:latin typeface="Franklin Gothic Medium"/>
              </a:rPr>
              <a:t>«La violenza di genere digitale non è un problema tecnologico: è un problema relazionale, culturale ed educativo»</a:t>
            </a:r>
          </a:p>
          <a:p>
            <a:endParaRPr lang="it-IT" sz="2400" b="1" dirty="0">
              <a:solidFill>
                <a:srgbClr val="C00000"/>
              </a:solidFill>
              <a:latin typeface="Franklin Gothic Medium" panose="020B0603020102020204" pitchFamily="34" charset="0"/>
            </a:endParaRPr>
          </a:p>
          <a:p>
            <a:r>
              <a:rPr lang="it-IT" sz="2400" b="1" dirty="0">
                <a:solidFill>
                  <a:schemeClr val="accent6"/>
                </a:solidFill>
                <a:latin typeface="Franklin Gothic Medium"/>
              </a:rPr>
              <a:t>Chiediamoci come possiamo aiutare e fare la differenza?</a:t>
            </a:r>
          </a:p>
        </p:txBody>
      </p:sp>
      <p:pic>
        <p:nvPicPr>
          <p:cNvPr id="8" name="Elemento grafico 7" descr="Badge Segno di spunta contorno">
            <a:extLst>
              <a:ext uri="{FF2B5EF4-FFF2-40B4-BE49-F238E27FC236}">
                <a16:creationId xmlns:a16="http://schemas.microsoft.com/office/drawing/2014/main" id="{1FC92394-BD2D-BA40-BAED-244A33802D3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900983" y="2432243"/>
            <a:ext cx="1918138" cy="1918138"/>
          </a:xfrm>
          <a:prstGeom prst="rect">
            <a:avLst/>
          </a:prstGeom>
        </p:spPr>
      </p:pic>
    </p:spTree>
    <p:extLst>
      <p:ext uri="{BB962C8B-B14F-4D97-AF65-F5344CB8AC3E}">
        <p14:creationId xmlns:p14="http://schemas.microsoft.com/office/powerpoint/2010/main" val="823869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2203533"/>
            <a:ext cx="9239250" cy="1575844"/>
          </a:xfrm>
        </p:spPr>
        <p:txBody>
          <a:bodyPr>
            <a:noAutofit/>
          </a:bodyPr>
          <a:lstStyle/>
          <a:p>
            <a:r>
              <a:rPr lang="it-IT" sz="3200" b="1" dirty="0">
                <a:latin typeface="Franklin Gothic Medium"/>
              </a:rPr>
              <a:t>Ringrazio chi ha partecipato da remoto e offline perché è stato «presente»</a:t>
            </a:r>
            <a:r>
              <a:rPr lang="it-IT" sz="3200" b="1" dirty="0"/>
              <a:t/>
            </a:r>
            <a:br>
              <a:rPr lang="it-IT" sz="3200" b="1" dirty="0"/>
            </a:br>
            <a:r>
              <a:rPr lang="it-IT" sz="3200" b="1" dirty="0">
                <a:solidFill>
                  <a:schemeClr val="bg2"/>
                </a:solidFill>
                <a:latin typeface="Franklin Gothic Medium"/>
              </a:rPr>
              <a:t>Insieme possiamo fare la differenza…</a:t>
            </a: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t="18520"/>
          <a:stretch/>
        </p:blipFill>
        <p:spPr>
          <a:xfrm>
            <a:off x="4459259" y="5128083"/>
            <a:ext cx="3371299" cy="2302756"/>
          </a:xfrm>
          <a:prstGeom prst="rect">
            <a:avLst/>
          </a:prstGeom>
        </p:spPr>
      </p:pic>
    </p:spTree>
    <p:extLst>
      <p:ext uri="{BB962C8B-B14F-4D97-AF65-F5344CB8AC3E}">
        <p14:creationId xmlns:p14="http://schemas.microsoft.com/office/powerpoint/2010/main" val="111613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0DE7-69C6-9275-3492-A1E1E884FB7E}"/>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F057200-3139-B58F-49A8-56A2C85D6EB7}"/>
              </a:ext>
            </a:extLst>
          </p:cNvPr>
          <p:cNvSpPr>
            <a:spLocks noGrp="1"/>
          </p:cNvSpPr>
          <p:nvPr>
            <p:ph idx="1"/>
          </p:nvPr>
        </p:nvSpPr>
        <p:spPr>
          <a:xfrm>
            <a:off x="838200" y="1754659"/>
            <a:ext cx="10515600" cy="3849129"/>
          </a:xfrm>
        </p:spPr>
        <p:txBody>
          <a:bodyPr vert="horz" lIns="91440" tIns="45720" rIns="91440" bIns="45720" rtlCol="0" anchor="t">
            <a:normAutofit/>
          </a:bodyPr>
          <a:lstStyle/>
          <a:p>
            <a:pPr marL="0" indent="0">
              <a:buNone/>
            </a:pPr>
            <a:r>
              <a:rPr lang="it-IT" b="1" dirty="0">
                <a:latin typeface="Franklin Gothic Medium" panose="020B0603020102020204" pitchFamily="34" charset="0"/>
              </a:rPr>
              <a:t>SMONTIAMO I FALSI MITI</a:t>
            </a:r>
          </a:p>
          <a:p>
            <a:pPr marL="0" indent="0">
              <a:buNone/>
            </a:pPr>
            <a:endParaRPr lang="it-IT" sz="3500" b="1" dirty="0">
              <a:latin typeface="Franklin Gothic Medium" panose="020B0603020102020204" pitchFamily="34" charset="0"/>
            </a:endParaRPr>
          </a:p>
          <a:p>
            <a:pPr marL="0" indent="0">
              <a:buNone/>
            </a:pPr>
            <a:r>
              <a:rPr lang="it-IT" sz="1800" b="1" dirty="0">
                <a:latin typeface="Franklin Gothic Medium" panose="020B0603020102020204" pitchFamily="34" charset="0"/>
              </a:rPr>
              <a:t>❌ MITO 1: “È solo uno scherzo, non è violenza.”</a:t>
            </a:r>
          </a:p>
          <a:p>
            <a:pPr marL="0" indent="0">
              <a:buNone/>
            </a:pPr>
            <a:r>
              <a:rPr lang="it-IT" sz="1800" b="1" dirty="0">
                <a:latin typeface="Franklin Gothic Medium" panose="020B0603020102020204" pitchFamily="34" charset="0"/>
              </a:rPr>
              <a:t>✅ REALTÀ:</a:t>
            </a:r>
            <a:r>
              <a:rPr lang="it-IT" sz="1800" dirty="0">
                <a:latin typeface="Franklin Gothic Medium" panose="020B0603020102020204" pitchFamily="34" charset="0"/>
              </a:rPr>
              <a:t> Il linguaggio sessista, i meme offensivi, i commenti denigratori non sono “scherzi”: sono forme di </a:t>
            </a:r>
            <a:r>
              <a:rPr lang="it-IT" sz="1800" dirty="0" err="1">
                <a:latin typeface="Franklin Gothic Medium" panose="020B0603020102020204" pitchFamily="34" charset="0"/>
              </a:rPr>
              <a:t>microviolenza</a:t>
            </a:r>
            <a:r>
              <a:rPr lang="it-IT" sz="1800" dirty="0">
                <a:latin typeface="Franklin Gothic Medium" panose="020B0603020102020204" pitchFamily="34" charset="0"/>
              </a:rPr>
              <a:t> che contribuiscono a una cultura dell’umiliazione e del controllo. </a:t>
            </a:r>
          </a:p>
          <a:p>
            <a:pPr marL="0" indent="0">
              <a:buNone/>
            </a:pPr>
            <a:endParaRPr lang="it-IT" sz="1800" dirty="0">
              <a:solidFill>
                <a:srgbClr val="000000"/>
              </a:solidFill>
              <a:latin typeface="Franklin Gothic Medium"/>
            </a:endParaRPr>
          </a:p>
          <a:p>
            <a:pPr marL="0" indent="0" algn="ctr">
              <a:buNone/>
            </a:pPr>
            <a:r>
              <a:rPr lang="it-IT" sz="1800" b="1" u="sng" dirty="0">
                <a:solidFill>
                  <a:schemeClr val="bg2"/>
                </a:solidFill>
                <a:latin typeface="Franklin Gothic Medium" panose="020B0603020102020204" pitchFamily="34" charset="0"/>
              </a:rPr>
              <a:t>Se la persona che riceve il messaggio si sente ferita, non è uno scherzo.</a:t>
            </a:r>
          </a:p>
        </p:txBody>
      </p:sp>
      <p:pic>
        <p:nvPicPr>
          <p:cNvPr id="4" name="Elemento grafico 3" descr="Segnale di divieto con riempimento a tinta unita">
            <a:extLst>
              <a:ext uri="{FF2B5EF4-FFF2-40B4-BE49-F238E27FC236}">
                <a16:creationId xmlns:a16="http://schemas.microsoft.com/office/drawing/2014/main" id="{A396E225-D769-3DDF-5A0F-1A530613B90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265008" y="5041557"/>
            <a:ext cx="1661984" cy="1661984"/>
          </a:xfrm>
          <a:prstGeom prst="rect">
            <a:avLst/>
          </a:prstGeom>
        </p:spPr>
      </p:pic>
    </p:spTree>
    <p:extLst>
      <p:ext uri="{BB962C8B-B14F-4D97-AF65-F5344CB8AC3E}">
        <p14:creationId xmlns:p14="http://schemas.microsoft.com/office/powerpoint/2010/main" val="267122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0E98-067A-82BB-86CE-493A7FDFE906}"/>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AF60FC7-9D19-007F-CF92-5D6C495C1154}"/>
              </a:ext>
            </a:extLst>
          </p:cNvPr>
          <p:cNvSpPr>
            <a:spLocks noGrp="1"/>
          </p:cNvSpPr>
          <p:nvPr>
            <p:ph idx="1"/>
          </p:nvPr>
        </p:nvSpPr>
        <p:spPr>
          <a:xfrm>
            <a:off x="838200" y="1754659"/>
            <a:ext cx="10515600" cy="3849129"/>
          </a:xfrm>
        </p:spPr>
        <p:txBody>
          <a:bodyPr vert="horz" lIns="91440" tIns="45720" rIns="91440" bIns="45720" rtlCol="0" anchor="t">
            <a:normAutofit/>
          </a:bodyPr>
          <a:lstStyle/>
          <a:p>
            <a:pPr marL="0" indent="0">
              <a:buNone/>
            </a:pPr>
            <a:r>
              <a:rPr lang="it-IT" b="1" dirty="0">
                <a:latin typeface="Franklin Gothic Medium" panose="020B0603020102020204" pitchFamily="34" charset="0"/>
              </a:rPr>
              <a:t>SMONTIAMO I FALSI MITI</a:t>
            </a:r>
          </a:p>
          <a:p>
            <a:pPr marL="0" indent="0">
              <a:buNone/>
            </a:pPr>
            <a:endParaRPr lang="it-IT" sz="1800" b="1" dirty="0">
              <a:latin typeface="Franklin Gothic Medium" panose="020B0603020102020204" pitchFamily="34" charset="0"/>
            </a:endParaRPr>
          </a:p>
          <a:p>
            <a:pPr marL="0" indent="0">
              <a:buNone/>
            </a:pPr>
            <a:r>
              <a:rPr lang="it-IT" sz="1800" dirty="0">
                <a:latin typeface="Franklin Gothic Medium" panose="020B0603020102020204" pitchFamily="34" charset="0"/>
              </a:rPr>
              <a:t>❌ MITO 2: “Se pubblica certe foto, se l’è cercata.”</a:t>
            </a:r>
          </a:p>
          <a:p>
            <a:pPr marL="0" indent="0">
              <a:buNone/>
            </a:pPr>
            <a:r>
              <a:rPr lang="it-IT" sz="1800" dirty="0">
                <a:latin typeface="Franklin Gothic Medium" panose="020B0603020102020204" pitchFamily="34" charset="0"/>
              </a:rPr>
              <a:t>✅ REALTÀ: Nessuna immagine giustifica molestie, insulti o </a:t>
            </a:r>
            <a:r>
              <a:rPr lang="it-IT" sz="1800" dirty="0" err="1">
                <a:latin typeface="Franklin Gothic Medium" panose="020B0603020102020204" pitchFamily="34" charset="0"/>
              </a:rPr>
              <a:t>revenge</a:t>
            </a:r>
            <a:r>
              <a:rPr lang="it-IT" sz="1800" dirty="0">
                <a:latin typeface="Franklin Gothic Medium" panose="020B0603020102020204" pitchFamily="34" charset="0"/>
              </a:rPr>
              <a:t> </a:t>
            </a:r>
            <a:r>
              <a:rPr lang="it-IT" sz="1800" dirty="0" err="1">
                <a:latin typeface="Franklin Gothic Medium" panose="020B0603020102020204" pitchFamily="34" charset="0"/>
              </a:rPr>
              <a:t>porn</a:t>
            </a:r>
            <a:r>
              <a:rPr lang="it-IT" sz="1800" dirty="0">
                <a:latin typeface="Franklin Gothic Medium" panose="020B0603020102020204" pitchFamily="34" charset="0"/>
              </a:rPr>
              <a:t>. Il consenso alla pubblicazione non è consenso alla violenza. </a:t>
            </a:r>
          </a:p>
          <a:p>
            <a:pPr marL="0" indent="0">
              <a:buNone/>
            </a:pPr>
            <a:endParaRPr lang="it-IT" sz="1800" dirty="0">
              <a:solidFill>
                <a:srgbClr val="000000"/>
              </a:solidFill>
              <a:latin typeface="Franklin Gothic Medium"/>
            </a:endParaRPr>
          </a:p>
          <a:p>
            <a:pPr marL="0" indent="0" algn="ctr">
              <a:buNone/>
            </a:pPr>
            <a:r>
              <a:rPr lang="it-IT" sz="1800" b="1" u="sng" dirty="0">
                <a:solidFill>
                  <a:schemeClr val="bg2"/>
                </a:solidFill>
                <a:latin typeface="Franklin Gothic Medium" panose="020B0603020102020204" pitchFamily="34" charset="0"/>
              </a:rPr>
              <a:t>Il corpo è della persona, non della rete.</a:t>
            </a:r>
          </a:p>
        </p:txBody>
      </p:sp>
      <p:pic>
        <p:nvPicPr>
          <p:cNvPr id="4" name="Elemento grafico 3" descr="Segnale di divieto con riempimento a tinta unita">
            <a:extLst>
              <a:ext uri="{FF2B5EF4-FFF2-40B4-BE49-F238E27FC236}">
                <a16:creationId xmlns:a16="http://schemas.microsoft.com/office/drawing/2014/main" id="{75E8F77C-C947-8612-07B2-000B55F2CE2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265008" y="5041557"/>
            <a:ext cx="1661984" cy="1661984"/>
          </a:xfrm>
          <a:prstGeom prst="rect">
            <a:avLst/>
          </a:prstGeom>
        </p:spPr>
      </p:pic>
    </p:spTree>
    <p:extLst>
      <p:ext uri="{BB962C8B-B14F-4D97-AF65-F5344CB8AC3E}">
        <p14:creationId xmlns:p14="http://schemas.microsoft.com/office/powerpoint/2010/main" val="354596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4AFF9-D128-F698-40D1-B8585951FBE3}"/>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F6BD4C5-D3FB-CAEC-E1F1-4DF730781B61}"/>
              </a:ext>
            </a:extLst>
          </p:cNvPr>
          <p:cNvSpPr>
            <a:spLocks noGrp="1"/>
          </p:cNvSpPr>
          <p:nvPr>
            <p:ph idx="1"/>
          </p:nvPr>
        </p:nvSpPr>
        <p:spPr>
          <a:xfrm>
            <a:off x="838200" y="1754659"/>
            <a:ext cx="10515600" cy="3849129"/>
          </a:xfrm>
        </p:spPr>
        <p:txBody>
          <a:bodyPr vert="horz" lIns="91440" tIns="45720" rIns="91440" bIns="45720" rtlCol="0" anchor="t">
            <a:normAutofit/>
          </a:bodyPr>
          <a:lstStyle/>
          <a:p>
            <a:pPr marL="0" indent="0">
              <a:buNone/>
            </a:pPr>
            <a:r>
              <a:rPr lang="it-IT" b="1" dirty="0">
                <a:latin typeface="Franklin Gothic Medium" panose="020B0603020102020204" pitchFamily="34" charset="0"/>
              </a:rPr>
              <a:t>SMONTIAMO I FALSI MITI</a:t>
            </a:r>
          </a:p>
          <a:p>
            <a:pPr marL="0" indent="0">
              <a:buNone/>
            </a:pPr>
            <a:endParaRPr lang="it-IT" sz="2400" b="1" dirty="0">
              <a:latin typeface="Franklin Gothic Medium" panose="020B0603020102020204" pitchFamily="34" charset="0"/>
            </a:endParaRPr>
          </a:p>
          <a:p>
            <a:pPr marL="0" indent="0">
              <a:buNone/>
            </a:pPr>
            <a:r>
              <a:rPr lang="it-IT" sz="1800" b="1" dirty="0">
                <a:latin typeface="Franklin Gothic Medium" panose="020B0603020102020204" pitchFamily="34" charset="0"/>
              </a:rPr>
              <a:t>❌ MITO 3: “È successo online, non è una cosa seria.”</a:t>
            </a:r>
          </a:p>
          <a:p>
            <a:pPr marL="0" indent="0">
              <a:buNone/>
            </a:pPr>
            <a:r>
              <a:rPr lang="it-IT" sz="1800" b="1" dirty="0">
                <a:latin typeface="Franklin Gothic Medium" panose="020B0603020102020204" pitchFamily="34" charset="0"/>
              </a:rPr>
              <a:t>✅ REALTÀ:</a:t>
            </a:r>
            <a:r>
              <a:rPr lang="it-IT" sz="1800" dirty="0">
                <a:latin typeface="Franklin Gothic Medium" panose="020B0603020102020204" pitchFamily="34" charset="0"/>
              </a:rPr>
              <a:t> La violenza digitale ha effetti psicologici reali: ansia, depressione, isolamento, disturbi post-traumatici. </a:t>
            </a:r>
          </a:p>
          <a:p>
            <a:pPr marL="0" indent="0" algn="ctr">
              <a:buNone/>
            </a:pPr>
            <a:endParaRPr lang="it-IT" sz="1800" b="1" u="sng" dirty="0">
              <a:solidFill>
                <a:schemeClr val="bg2"/>
              </a:solidFill>
              <a:latin typeface="Franklin Gothic Medium"/>
            </a:endParaRPr>
          </a:p>
          <a:p>
            <a:pPr marL="0" indent="0" algn="ctr">
              <a:buNone/>
            </a:pPr>
            <a:r>
              <a:rPr lang="it-IT" sz="1800" b="1" u="sng" dirty="0">
                <a:solidFill>
                  <a:schemeClr val="bg2"/>
                </a:solidFill>
                <a:latin typeface="Franklin Gothic Medium"/>
              </a:rPr>
              <a:t>Il web è un’estensione della vita reale.</a:t>
            </a:r>
            <a:endParaRPr lang="it-IT" dirty="0">
              <a:solidFill>
                <a:schemeClr val="bg2"/>
              </a:solidFill>
              <a:latin typeface="Franklin Gothic Medium"/>
            </a:endParaRPr>
          </a:p>
        </p:txBody>
      </p:sp>
      <p:pic>
        <p:nvPicPr>
          <p:cNvPr id="4" name="Elemento grafico 3" descr="Segnale di divieto con riempimento a tinta unita">
            <a:extLst>
              <a:ext uri="{FF2B5EF4-FFF2-40B4-BE49-F238E27FC236}">
                <a16:creationId xmlns:a16="http://schemas.microsoft.com/office/drawing/2014/main" id="{1F62FC79-0DA8-EF47-5FD3-985EED195B7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265008" y="5041557"/>
            <a:ext cx="1661984" cy="1661984"/>
          </a:xfrm>
          <a:prstGeom prst="rect">
            <a:avLst/>
          </a:prstGeom>
        </p:spPr>
      </p:pic>
    </p:spTree>
    <p:extLst>
      <p:ext uri="{BB962C8B-B14F-4D97-AF65-F5344CB8AC3E}">
        <p14:creationId xmlns:p14="http://schemas.microsoft.com/office/powerpoint/2010/main" val="121009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2AE6E-4CE3-671B-F837-79E036146197}"/>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0C340B7-07EE-B2F9-D243-BA68273A1FFC}"/>
              </a:ext>
            </a:extLst>
          </p:cNvPr>
          <p:cNvSpPr>
            <a:spLocks noGrp="1"/>
          </p:cNvSpPr>
          <p:nvPr>
            <p:ph idx="1"/>
          </p:nvPr>
        </p:nvSpPr>
        <p:spPr>
          <a:xfrm>
            <a:off x="838200" y="1754659"/>
            <a:ext cx="10515600" cy="3849129"/>
          </a:xfrm>
        </p:spPr>
        <p:txBody>
          <a:bodyPr vert="horz" lIns="91440" tIns="45720" rIns="91440" bIns="45720" rtlCol="0" anchor="t">
            <a:normAutofit/>
          </a:bodyPr>
          <a:lstStyle/>
          <a:p>
            <a:pPr marL="0" indent="0">
              <a:buNone/>
            </a:pPr>
            <a:r>
              <a:rPr lang="it-IT" sz="3500" b="1" dirty="0">
                <a:latin typeface="Franklin Gothic Medium" panose="020B0603020102020204" pitchFamily="34" charset="0"/>
              </a:rPr>
              <a:t>SMONTIAMO I FALSI MITI</a:t>
            </a:r>
          </a:p>
          <a:p>
            <a:pPr marL="0" indent="0">
              <a:buNone/>
            </a:pPr>
            <a:endParaRPr lang="it-IT" sz="2400" b="1" dirty="0">
              <a:latin typeface="Franklin Gothic Medium" panose="020B0603020102020204" pitchFamily="34" charset="0"/>
            </a:endParaRPr>
          </a:p>
          <a:p>
            <a:pPr marL="0" indent="0">
              <a:buNone/>
            </a:pPr>
            <a:r>
              <a:rPr lang="it-IT" sz="1800" b="1" dirty="0">
                <a:latin typeface="Franklin Gothic Medium" panose="020B0603020102020204" pitchFamily="34" charset="0"/>
              </a:rPr>
              <a:t>❌ MITO 4: “Se non vuole problemi, basta che si disconnetta.”</a:t>
            </a:r>
          </a:p>
          <a:p>
            <a:pPr marL="0" indent="0">
              <a:buNone/>
            </a:pPr>
            <a:r>
              <a:rPr lang="it-IT" sz="1800" b="1" dirty="0">
                <a:latin typeface="Franklin Gothic Medium" panose="020B0603020102020204" pitchFamily="34" charset="0"/>
              </a:rPr>
              <a:t>✅ REALTÀ:</a:t>
            </a:r>
            <a:r>
              <a:rPr lang="it-IT" sz="1800" dirty="0">
                <a:latin typeface="Franklin Gothic Medium" panose="020B0603020102020204" pitchFamily="34" charset="0"/>
              </a:rPr>
              <a:t> Chiedere a una vittima di sparire dal web è come dire a una persona molestata per strada di non uscire più di casa. </a:t>
            </a:r>
          </a:p>
          <a:p>
            <a:pPr marL="0" indent="0">
              <a:buNone/>
            </a:pPr>
            <a:endParaRPr lang="it-IT" sz="1800" dirty="0">
              <a:solidFill>
                <a:srgbClr val="000000"/>
              </a:solidFill>
              <a:latin typeface="Franklin Gothic Medium"/>
            </a:endParaRPr>
          </a:p>
          <a:p>
            <a:pPr marL="0" indent="0" algn="ctr">
              <a:buNone/>
            </a:pPr>
            <a:r>
              <a:rPr lang="it-IT" sz="1800" b="1" u="sng" dirty="0">
                <a:solidFill>
                  <a:schemeClr val="bg2"/>
                </a:solidFill>
                <a:latin typeface="Franklin Gothic Medium" panose="020B0603020102020204" pitchFamily="34" charset="0"/>
              </a:rPr>
              <a:t>Il problema non è la presenza della vittima, ma l’azione dell’aggressore.</a:t>
            </a:r>
          </a:p>
        </p:txBody>
      </p:sp>
      <p:pic>
        <p:nvPicPr>
          <p:cNvPr id="4" name="Elemento grafico 3" descr="Segnale di divieto con riempimento a tinta unita">
            <a:extLst>
              <a:ext uri="{FF2B5EF4-FFF2-40B4-BE49-F238E27FC236}">
                <a16:creationId xmlns:a16="http://schemas.microsoft.com/office/drawing/2014/main" id="{D9334C7D-5B03-4D9F-31F8-18BDC55C515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265008" y="5041557"/>
            <a:ext cx="1661984" cy="1661984"/>
          </a:xfrm>
          <a:prstGeom prst="rect">
            <a:avLst/>
          </a:prstGeom>
        </p:spPr>
      </p:pic>
    </p:spTree>
    <p:extLst>
      <p:ext uri="{BB962C8B-B14F-4D97-AF65-F5344CB8AC3E}">
        <p14:creationId xmlns:p14="http://schemas.microsoft.com/office/powerpoint/2010/main" val="105744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D9167-FF14-C2A2-1A9E-FC5626C7F472}"/>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DEFCABD-1E59-B1D5-B84E-9A388B144169}"/>
              </a:ext>
            </a:extLst>
          </p:cNvPr>
          <p:cNvSpPr>
            <a:spLocks noGrp="1"/>
          </p:cNvSpPr>
          <p:nvPr>
            <p:ph idx="1"/>
          </p:nvPr>
        </p:nvSpPr>
        <p:spPr>
          <a:xfrm>
            <a:off x="838200" y="1754659"/>
            <a:ext cx="10515600" cy="3849129"/>
          </a:xfrm>
        </p:spPr>
        <p:txBody>
          <a:bodyPr vert="horz" lIns="91440" tIns="45720" rIns="91440" bIns="45720" rtlCol="0" anchor="t">
            <a:normAutofit/>
          </a:bodyPr>
          <a:lstStyle/>
          <a:p>
            <a:pPr marL="0" indent="0">
              <a:buNone/>
            </a:pPr>
            <a:r>
              <a:rPr lang="it-IT" b="1" dirty="0">
                <a:latin typeface="Franklin Gothic Medium" panose="020B0603020102020204" pitchFamily="34" charset="0"/>
              </a:rPr>
              <a:t>SMONTIAMO I FALSI MITI</a:t>
            </a:r>
          </a:p>
          <a:p>
            <a:pPr marL="0" indent="0">
              <a:buNone/>
            </a:pPr>
            <a:endParaRPr lang="it-IT" sz="1800" b="1" dirty="0">
              <a:latin typeface="Franklin Gothic Medium" panose="020B0603020102020204" pitchFamily="34" charset="0"/>
            </a:endParaRPr>
          </a:p>
          <a:p>
            <a:pPr marL="0" indent="0">
              <a:buNone/>
            </a:pPr>
            <a:r>
              <a:rPr lang="it-IT" sz="1800" b="1" dirty="0">
                <a:latin typeface="Franklin Gothic Medium" panose="020B0603020102020204" pitchFamily="34" charset="0"/>
              </a:rPr>
              <a:t>❌ MITO 5: “Sono solo parole, non è violenza.”</a:t>
            </a:r>
          </a:p>
          <a:p>
            <a:pPr marL="0" indent="0">
              <a:buNone/>
            </a:pPr>
            <a:r>
              <a:rPr lang="it-IT" sz="1800" b="1" dirty="0">
                <a:latin typeface="Franklin Gothic Medium" panose="020B0603020102020204" pitchFamily="34" charset="0"/>
              </a:rPr>
              <a:t>✅ REALTÀ:</a:t>
            </a:r>
            <a:r>
              <a:rPr lang="it-IT" sz="1800" dirty="0">
                <a:latin typeface="Franklin Gothic Medium" panose="020B0603020102020204" pitchFamily="34" charset="0"/>
              </a:rPr>
              <a:t> Le parole online possono ferire quanto (e a volte più di) un’aggressione fisica. </a:t>
            </a:r>
          </a:p>
          <a:p>
            <a:pPr marL="0" indent="0">
              <a:buNone/>
            </a:pPr>
            <a:endParaRPr lang="it-IT" sz="1800" dirty="0">
              <a:solidFill>
                <a:srgbClr val="000000"/>
              </a:solidFill>
              <a:latin typeface="Franklin Gothic Medium"/>
            </a:endParaRPr>
          </a:p>
          <a:p>
            <a:pPr marL="0" indent="0" algn="ctr">
              <a:buNone/>
            </a:pPr>
            <a:r>
              <a:rPr lang="it-IT" sz="1800" b="1" u="sng" dirty="0">
                <a:solidFill>
                  <a:schemeClr val="bg2"/>
                </a:solidFill>
                <a:latin typeface="Franklin Gothic Medium" panose="020B0603020102020204" pitchFamily="34" charset="0"/>
              </a:rPr>
              <a:t>Il linguaggio crea realtà.</a:t>
            </a:r>
          </a:p>
        </p:txBody>
      </p:sp>
      <p:pic>
        <p:nvPicPr>
          <p:cNvPr id="4" name="Elemento grafico 3" descr="Segnale di divieto con riempimento a tinta unita">
            <a:extLst>
              <a:ext uri="{FF2B5EF4-FFF2-40B4-BE49-F238E27FC236}">
                <a16:creationId xmlns:a16="http://schemas.microsoft.com/office/drawing/2014/main" id="{FC4A40EE-5B35-3A31-F36D-DB14DA9663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265008" y="5041557"/>
            <a:ext cx="1661984" cy="1661984"/>
          </a:xfrm>
          <a:prstGeom prst="rect">
            <a:avLst/>
          </a:prstGeom>
        </p:spPr>
      </p:pic>
    </p:spTree>
    <p:extLst>
      <p:ext uri="{BB962C8B-B14F-4D97-AF65-F5344CB8AC3E}">
        <p14:creationId xmlns:p14="http://schemas.microsoft.com/office/powerpoint/2010/main" val="3649128459"/>
      </p:ext>
    </p:extLst>
  </p:cSld>
  <p:clrMapOvr>
    <a:masterClrMapping/>
  </p:clrMapOvr>
</p:sld>
</file>

<file path=ppt/theme/theme1.xml><?xml version="1.0" encoding="utf-8"?>
<a:theme xmlns:a="http://schemas.openxmlformats.org/drawingml/2006/main" name="Master-VIAM-loghi">
  <a:themeElements>
    <a:clrScheme name="Personalizzato 7">
      <a:dk1>
        <a:srgbClr val="76D1FF"/>
      </a:dk1>
      <a:lt1>
        <a:srgbClr val="FFFFFF"/>
      </a:lt1>
      <a:dk2>
        <a:srgbClr val="FFC000"/>
      </a:dk2>
      <a:lt2>
        <a:srgbClr val="FABB05"/>
      </a:lt2>
      <a:accent1>
        <a:srgbClr val="0250C1"/>
      </a:accent1>
      <a:accent2>
        <a:srgbClr val="76D1FF"/>
      </a:accent2>
      <a:accent3>
        <a:srgbClr val="72D37B"/>
      </a:accent3>
      <a:accent4>
        <a:srgbClr val="F4544D"/>
      </a:accent4>
      <a:accent5>
        <a:srgbClr val="FABB05"/>
      </a:accent5>
      <a:accent6>
        <a:srgbClr val="000000"/>
      </a:accent6>
      <a:hlink>
        <a:srgbClr val="76D1FF"/>
      </a:hlink>
      <a:folHlink>
        <a:srgbClr val="76D1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1719</TotalTime>
  <Words>2107</Words>
  <Application>Microsoft Office PowerPoint</Application>
  <PresentationFormat>Widescreen</PresentationFormat>
  <Paragraphs>242</Paragraphs>
  <Slides>46</Slides>
  <Notes>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46</vt:i4>
      </vt:variant>
    </vt:vector>
  </HeadingPairs>
  <TitlesOfParts>
    <vt:vector size="53" baseType="lpstr">
      <vt:lpstr>Aptos</vt:lpstr>
      <vt:lpstr>Arial</vt:lpstr>
      <vt:lpstr>Calibri</vt:lpstr>
      <vt:lpstr>Franklin Gothic Book</vt:lpstr>
      <vt:lpstr>Franklin Gothic Medium</vt:lpstr>
      <vt:lpstr>Times New Roman</vt:lpstr>
      <vt:lpstr>Master-VIAM-loghi</vt:lpstr>
      <vt:lpstr>Navigare sicure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Chiunque può essere determinante </vt:lpstr>
      <vt:lpstr>Cosa osservare?</vt:lpstr>
      <vt:lpstr>Attività 1. </vt:lpstr>
      <vt:lpstr>Caso 1.</vt:lpstr>
      <vt:lpstr>Caso 1.</vt:lpstr>
      <vt:lpstr>Caso 2.</vt:lpstr>
      <vt:lpstr>Caso 2.</vt:lpstr>
      <vt:lpstr>Caso 3.</vt:lpstr>
      <vt:lpstr>Caso 3.</vt:lpstr>
      <vt:lpstr>Dimensione emotiva</vt:lpstr>
      <vt:lpstr>Comunicazione</vt:lpstr>
      <vt:lpstr>Vissuti socio-relazionali</vt:lpstr>
      <vt:lpstr>Comportamento</vt:lpstr>
      <vt:lpstr>Perché il nostro intervento è prezioso</vt:lpstr>
      <vt:lpstr>Perché il nostro intervento è prezioso</vt:lpstr>
      <vt:lpstr>Conosci il CICLO DEL TRAUMA INTERROTTO?</vt:lpstr>
      <vt:lpstr>Le possibili risposte al trauma</vt:lpstr>
      <vt:lpstr>Attività 2 – Visualizzazione guidata</vt:lpstr>
      <vt:lpstr>Presentazione standard di PowerPoint</vt:lpstr>
      <vt:lpstr>Come ti senti?</vt:lpstr>
      <vt:lpstr>Self talk – voce interiore</vt:lpstr>
      <vt:lpstr>Attività 3 – Cambiamo narrazione</vt:lpstr>
      <vt:lpstr>Self talk negativo vs Self Talk positivo Trasformiamo come nell’esempio</vt:lpstr>
      <vt:lpstr> Trasformiamo come nell’esempio</vt:lpstr>
      <vt:lpstr>Avere fiducia in se stessi è protettivo</vt:lpstr>
      <vt:lpstr>Avere fiducia in se stessi è protettivo</vt:lpstr>
      <vt:lpstr>Avere fiducia in se stessi è protettivo</vt:lpstr>
      <vt:lpstr>Avere fiducia in se stessi è protettivo</vt:lpstr>
      <vt:lpstr>Ringrazio chi ha partecipato da remoto e offline perché è stato «presente» Insieme possiamo fare la differenza…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A.Testa</dc:creator>
  <cp:lastModifiedBy>m.pietrelli</cp:lastModifiedBy>
  <cp:revision>233</cp:revision>
  <dcterms:created xsi:type="dcterms:W3CDTF">2025-10-09T09:24:33Z</dcterms:created>
  <dcterms:modified xsi:type="dcterms:W3CDTF">2025-11-24T11:42:04Z</dcterms:modified>
</cp:coreProperties>
</file>